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6" r:id="rId2"/>
  </p:sldMasterIdLst>
  <p:notesMasterIdLst>
    <p:notesMasterId r:id="rId28"/>
  </p:notesMasterIdLst>
  <p:sldIdLst>
    <p:sldId id="483" r:id="rId3"/>
    <p:sldId id="484" r:id="rId4"/>
    <p:sldId id="485" r:id="rId5"/>
    <p:sldId id="486" r:id="rId6"/>
    <p:sldId id="487" r:id="rId7"/>
    <p:sldId id="488" r:id="rId8"/>
    <p:sldId id="470" r:id="rId9"/>
    <p:sldId id="468" r:id="rId10"/>
    <p:sldId id="462" r:id="rId11"/>
    <p:sldId id="469" r:id="rId12"/>
    <p:sldId id="471" r:id="rId13"/>
    <p:sldId id="457" r:id="rId14"/>
    <p:sldId id="472" r:id="rId15"/>
    <p:sldId id="466" r:id="rId16"/>
    <p:sldId id="473" r:id="rId17"/>
    <p:sldId id="474" r:id="rId18"/>
    <p:sldId id="475" r:id="rId19"/>
    <p:sldId id="476" r:id="rId20"/>
    <p:sldId id="477" r:id="rId21"/>
    <p:sldId id="478" r:id="rId22"/>
    <p:sldId id="479" r:id="rId23"/>
    <p:sldId id="480" r:id="rId24"/>
    <p:sldId id="481" r:id="rId25"/>
    <p:sldId id="445" r:id="rId26"/>
    <p:sldId id="482" r:id="rId27"/>
  </p:sldIdLst>
  <p:sldSz cx="12190413" cy="6858000"/>
  <p:notesSz cx="6669088" cy="9926638"/>
  <p:custDataLst>
    <p:tags r:id="rId29"/>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15:clr>
            <a:srgbClr val="A4A3A4"/>
          </p15:clr>
        </p15:guide>
      </p15:sldGuideLst>
    </p:ext>
    <p:ext uri="{2D200454-40CA-4A62-9FC3-DE9A4176ACB9}">
      <p15:notesGuideLst xmlns:p15="http://schemas.microsoft.com/office/powerpoint/2012/main">
        <p15:guide id="1" orient="horz" pos="3127">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5F5F5F"/>
    <a:srgbClr val="FFFFFF"/>
    <a:srgbClr val="292929"/>
    <a:srgbClr val="DDEEFF"/>
    <a:srgbClr val="AFAFAF"/>
    <a:srgbClr val="C1E0FF"/>
    <a:srgbClr val="EAEAEA"/>
    <a:srgbClr val="E6E6E6"/>
    <a:srgbClr val="D7D7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972" autoAdjust="0"/>
    <p:restoredTop sz="98818" autoAdjust="0"/>
  </p:normalViewPr>
  <p:slideViewPr>
    <p:cSldViewPr snapToGrid="0" snapToObjects="1" showGuides="1">
      <p:cViewPr varScale="1">
        <p:scale>
          <a:sx n="119" d="100"/>
          <a:sy n="119" d="100"/>
        </p:scale>
        <p:origin x="132" y="216"/>
      </p:cViewPr>
      <p:guideLst>
        <p:guide orient="horz"/>
        <p:guide/>
      </p:guideLst>
    </p:cSldViewPr>
  </p:slideViewPr>
  <p:notesTextViewPr>
    <p:cViewPr>
      <p:scale>
        <a:sx n="100" d="100"/>
        <a:sy n="100" d="100"/>
      </p:scale>
      <p:origin x="0" y="0"/>
    </p:cViewPr>
  </p:notesTextViewPr>
  <p:sorterViewPr>
    <p:cViewPr>
      <p:scale>
        <a:sx n="50" d="100"/>
        <a:sy n="50" d="100"/>
      </p:scale>
      <p:origin x="0" y="0"/>
    </p:cViewPr>
  </p:sorterViewPr>
  <p:notesViewPr>
    <p:cSldViewPr snapToGrid="0" snapToObjects="1">
      <p:cViewPr varScale="1">
        <p:scale>
          <a:sx n="86" d="100"/>
          <a:sy n="86" d="100"/>
        </p:scale>
        <p:origin x="-2250" y="-78"/>
      </p:cViewPr>
      <p:guideLst>
        <p:guide orient="horz" pos="3127"/>
        <p:guide pos="210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s>
</file>

<file path=ppt/media/image1.jpeg>
</file>

<file path=ppt/media/image10.jpeg>
</file>

<file path=ppt/media/image11.jpe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jpeg>
</file>

<file path=ppt/media/image25.jpeg>
</file>

<file path=ppt/media/image26.jpeg>
</file>

<file path=ppt/media/image3.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938" cy="496332"/>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777607" y="0"/>
            <a:ext cx="2889938" cy="496332"/>
          </a:xfrm>
          <a:prstGeom prst="rect">
            <a:avLst/>
          </a:prstGeom>
        </p:spPr>
        <p:txBody>
          <a:bodyPr vert="horz" lIns="91440" tIns="45720" rIns="91440" bIns="45720" rtlCol="0"/>
          <a:lstStyle>
            <a:lvl1pPr algn="r">
              <a:defRPr sz="1200"/>
            </a:lvl1pPr>
          </a:lstStyle>
          <a:p>
            <a:fld id="{569C9874-DE1E-48CB-A603-4C70CD126593}" type="datetimeFigureOut">
              <a:rPr lang="de-DE" smtClean="0"/>
              <a:pPr/>
              <a:t>10.02.2017</a:t>
            </a:fld>
            <a:endParaRPr lang="de-DE" dirty="0"/>
          </a:p>
        </p:txBody>
      </p:sp>
      <p:sp>
        <p:nvSpPr>
          <p:cNvPr id="4" name="Folienbildplatzhalter 3"/>
          <p:cNvSpPr>
            <a:spLocks noGrp="1" noRot="1" noChangeAspect="1"/>
          </p:cNvSpPr>
          <p:nvPr>
            <p:ph type="sldImg" idx="2"/>
          </p:nvPr>
        </p:nvSpPr>
        <p:spPr>
          <a:xfrm>
            <a:off x="25400" y="744538"/>
            <a:ext cx="6618288" cy="3722687"/>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66909" y="4715153"/>
            <a:ext cx="5335270" cy="4466987"/>
          </a:xfrm>
          <a:prstGeom prst="rect">
            <a:avLst/>
          </a:prstGeom>
        </p:spPr>
        <p:txBody>
          <a:bodyPr vert="horz" lIns="91440" tIns="45720" rIns="91440" bIns="45720" rtlCol="0">
            <a:normAutofit/>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9428583"/>
            <a:ext cx="2889938" cy="496332"/>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777607" y="9428583"/>
            <a:ext cx="2889938" cy="496332"/>
          </a:xfrm>
          <a:prstGeom prst="rect">
            <a:avLst/>
          </a:prstGeom>
        </p:spPr>
        <p:txBody>
          <a:bodyPr vert="horz" lIns="91440" tIns="45720" rIns="91440" bIns="45720" rtlCol="0" anchor="b"/>
          <a:lstStyle>
            <a:lvl1pPr algn="r">
              <a:defRPr sz="1200"/>
            </a:lvl1pPr>
          </a:lstStyle>
          <a:p>
            <a:fld id="{C14CEB38-DA38-4F43-AFB8-94FE45CA5866}" type="slidenum">
              <a:rPr lang="de-DE" smtClean="0"/>
              <a:pPr/>
              <a:t>‹#›</a:t>
            </a:fld>
            <a:endParaRPr lang="de-DE" dirty="0"/>
          </a:p>
        </p:txBody>
      </p:sp>
    </p:spTree>
    <p:extLst>
      <p:ext uri="{BB962C8B-B14F-4D97-AF65-F5344CB8AC3E}">
        <p14:creationId xmlns:p14="http://schemas.microsoft.com/office/powerpoint/2010/main" val="210976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7</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7</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6313675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16</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16</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4125835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17</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17</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30370678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18</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18</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6999330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19</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19</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14407400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20</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20</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28404721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21</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21</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32753411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22</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22</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19689685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23</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23</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10214889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24</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24</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30347035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25</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25</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3399937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8</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8</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2134418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9</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9</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5972260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10</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10</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6970627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11</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11</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9523835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12</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12</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5972260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13</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13</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20644886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14</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14</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5972260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28529644-27C0-4655-9503-40E917BF2C41}" type="slidenum">
              <a:rPr/>
              <a:pPr/>
              <a:t>15</a:t>
            </a:fld>
            <a:endParaRPr lang="de-DE" dirty="0"/>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algn="r" defTabSz="947738"/>
            <a:fld id="{0C7B8A1B-A169-42ED-96E3-CF5B68CF2C7A}" type="slidenum">
              <a:rPr lang="en-GB" sz="1300"/>
              <a:pPr algn="r" defTabSz="947738"/>
              <a:t>15</a:t>
            </a:fld>
            <a:endParaRPr lang="en-GB" sz="1300" dirty="0"/>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2637825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7" name="Rechteck 6"/>
          <p:cNvSpPr/>
          <p:nvPr userDrawn="1"/>
        </p:nvSpPr>
        <p:spPr>
          <a:xfrm>
            <a:off x="0" y="0"/>
            <a:ext cx="12190413" cy="3886200"/>
          </a:xfrm>
          <a:prstGeom prst="rect">
            <a:avLst/>
          </a:prstGeom>
          <a:gradFill flip="none" rotWithShape="1">
            <a:gsLst>
              <a:gs pos="42000">
                <a:srgbClr val="4D4D4D"/>
              </a:gs>
              <a:gs pos="100000">
                <a:srgbClr val="000000"/>
              </a:gs>
            </a:gsLst>
            <a:lin ang="16200000" scaled="1"/>
            <a:tileRect/>
          </a:gradFill>
          <a:ln w="9525">
            <a:noFill/>
            <a:miter lim="800000"/>
            <a:headEnd/>
            <a:tailEnd/>
          </a:ln>
        </p:spPr>
        <p:txBody>
          <a:bodyPr wrap="none" anchor="ctr"/>
          <a:lstStyle/>
          <a:p>
            <a:pPr marL="0" algn="ctr" defTabSz="914400" rtl="0" eaLnBrk="1" latinLnBrk="0" hangingPunct="1"/>
            <a:endParaRPr lang="de-DE" sz="8000" kern="1200" dirty="0">
              <a:solidFill>
                <a:schemeClr val="bg1"/>
              </a:solidFill>
              <a:latin typeface="+mn-lt"/>
              <a:ea typeface="+mn-ea"/>
              <a:cs typeface="+mn-cs"/>
            </a:endParaRPr>
          </a:p>
        </p:txBody>
      </p:sp>
      <p:sp>
        <p:nvSpPr>
          <p:cNvPr id="2" name="Titel 1"/>
          <p:cNvSpPr>
            <a:spLocks noGrp="1"/>
          </p:cNvSpPr>
          <p:nvPr>
            <p:ph type="ctrTitle"/>
          </p:nvPr>
        </p:nvSpPr>
        <p:spPr>
          <a:xfrm>
            <a:off x="323847" y="1998133"/>
            <a:ext cx="9360000" cy="1416050"/>
          </a:xfrm>
        </p:spPr>
        <p:txBody>
          <a:bodyPr>
            <a:noAutofit/>
          </a:bodyPr>
          <a:lstStyle>
            <a:lvl1pPr>
              <a:defRPr sz="4800">
                <a:solidFill>
                  <a:schemeClr val="bg1"/>
                </a:solidFill>
              </a:defRPr>
            </a:lvl1pPr>
          </a:lstStyle>
          <a:p>
            <a:r>
              <a:rPr lang="en-US" dirty="0"/>
              <a:t>Click to edit Master title style</a:t>
            </a:r>
            <a:endParaRPr lang="de-DE" dirty="0"/>
          </a:p>
        </p:txBody>
      </p:sp>
      <p:sp>
        <p:nvSpPr>
          <p:cNvPr id="3" name="Untertitel 2"/>
          <p:cNvSpPr>
            <a:spLocks noGrp="1"/>
          </p:cNvSpPr>
          <p:nvPr>
            <p:ph type="subTitle" idx="1"/>
          </p:nvPr>
        </p:nvSpPr>
        <p:spPr>
          <a:xfrm>
            <a:off x="323847" y="4037202"/>
            <a:ext cx="9360000" cy="1271398"/>
          </a:xfrm>
        </p:spPr>
        <p:txBody>
          <a:bodyPr>
            <a:noAutofit/>
          </a:bodyPr>
          <a:lstStyle>
            <a:lvl1pPr marL="0" indent="0" algn="l">
              <a:buNone/>
              <a:defRPr sz="32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8" name="Datumsplatzhalter 7"/>
          <p:cNvSpPr>
            <a:spLocks noGrp="1"/>
          </p:cNvSpPr>
          <p:nvPr>
            <p:ph type="dt" sz="half" idx="10"/>
          </p:nvPr>
        </p:nvSpPr>
        <p:spPr>
          <a:xfrm>
            <a:off x="323847" y="6356350"/>
            <a:ext cx="2134800" cy="360000"/>
          </a:xfrm>
        </p:spPr>
        <p:txBody>
          <a:bodyPr/>
          <a:lstStyle/>
          <a:p>
            <a:fld id="{E373F149-83C4-4179-9681-702531CCFDAC}" type="datetimeFigureOut">
              <a:rPr lang="de-DE" smtClean="0"/>
              <a:pPr/>
              <a:t>10.02.2017</a:t>
            </a:fld>
            <a:endParaRPr lang="de-DE" dirty="0"/>
          </a:p>
        </p:txBody>
      </p:sp>
      <p:sp>
        <p:nvSpPr>
          <p:cNvPr id="9" name="Fußzeilenplatzhalter 8"/>
          <p:cNvSpPr>
            <a:spLocks noGrp="1"/>
          </p:cNvSpPr>
          <p:nvPr>
            <p:ph type="ftr" sz="quarter" idx="11"/>
          </p:nvPr>
        </p:nvSpPr>
        <p:spPr/>
        <p:txBody>
          <a:bodyPr/>
          <a:lstStyle/>
          <a:p>
            <a:endParaRPr lang="de-DE" dirty="0"/>
          </a:p>
        </p:txBody>
      </p:sp>
      <p:sp>
        <p:nvSpPr>
          <p:cNvPr id="10" name="Foliennummernplatzhalter 9"/>
          <p:cNvSpPr>
            <a:spLocks noGrp="1"/>
          </p:cNvSpPr>
          <p:nvPr>
            <p:ph type="sldNum" sz="quarter" idx="12"/>
          </p:nvPr>
        </p:nvSpPr>
        <p:spPr/>
        <p:txBody>
          <a:bodyPr/>
          <a:lstStyle/>
          <a:p>
            <a:fld id="{9DC1E638-3F78-4E0D-883A-B278700C48C0}" type="slidenum">
              <a:rPr lang="de-DE" smtClean="0"/>
              <a:pPr/>
              <a:t>‹#›</a:t>
            </a:fld>
            <a:endParaRPr lang="de-DE" dirty="0"/>
          </a:p>
        </p:txBody>
      </p:sp>
    </p:spTree>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324000" y="238542"/>
            <a:ext cx="11541600" cy="616455"/>
          </a:xfrm>
        </p:spPr>
        <p:txBody>
          <a:bodyPr anchor="ctr" anchorCtr="0">
            <a:noAutofit/>
          </a:bodyPr>
          <a:lstStyle>
            <a:lvl1pPr>
              <a:lnSpc>
                <a:spcPct val="100000"/>
              </a:lnSpc>
              <a:defRPr/>
            </a:lvl1pPr>
          </a:lstStyle>
          <a:p>
            <a:endParaRPr lang="de-DE" dirty="0"/>
          </a:p>
        </p:txBody>
      </p:sp>
      <p:sp>
        <p:nvSpPr>
          <p:cNvPr id="9" name="Textplatzhalter 7"/>
          <p:cNvSpPr>
            <a:spLocks noGrp="1"/>
          </p:cNvSpPr>
          <p:nvPr>
            <p:ph type="body" sz="quarter" idx="13"/>
          </p:nvPr>
        </p:nvSpPr>
        <p:spPr>
          <a:xfrm>
            <a:off x="323999" y="854994"/>
            <a:ext cx="11541600" cy="336244"/>
          </a:xfrm>
        </p:spPr>
        <p:txBody>
          <a:bodyPr lIns="0" tIns="0" rIns="0" bIns="0" anchor="t" anchorCtr="0">
            <a:noAutofit/>
          </a:bodyPr>
          <a:lstStyle>
            <a:lvl1pPr marL="0" indent="0">
              <a:buNone/>
              <a:defRPr sz="2000"/>
            </a:lvl1pPr>
          </a:lstStyle>
          <a:p>
            <a:pPr lvl="0"/>
            <a:r>
              <a:rPr lang="en-US" dirty="0"/>
              <a:t>Click to edit Master text styles</a:t>
            </a:r>
          </a:p>
        </p:txBody>
      </p:sp>
      <p:sp>
        <p:nvSpPr>
          <p:cNvPr id="11" name="Datumsplatzhalter 10"/>
          <p:cNvSpPr>
            <a:spLocks noGrp="1"/>
          </p:cNvSpPr>
          <p:nvPr>
            <p:ph type="dt" sz="half" idx="14"/>
          </p:nvPr>
        </p:nvSpPr>
        <p:spPr/>
        <p:txBody>
          <a:bodyPr/>
          <a:lstStyle/>
          <a:p>
            <a:fld id="{E373F149-83C4-4179-9681-702531CCFDAC}" type="datetimeFigureOut">
              <a:rPr lang="de-DE" smtClean="0"/>
              <a:pPr/>
              <a:t>10.02.2017</a:t>
            </a:fld>
            <a:endParaRPr lang="de-DE" dirty="0"/>
          </a:p>
        </p:txBody>
      </p:sp>
      <p:sp>
        <p:nvSpPr>
          <p:cNvPr id="12" name="Fußzeilenplatzhalter 11"/>
          <p:cNvSpPr>
            <a:spLocks noGrp="1"/>
          </p:cNvSpPr>
          <p:nvPr>
            <p:ph type="ftr" sz="quarter" idx="15"/>
          </p:nvPr>
        </p:nvSpPr>
        <p:spPr/>
        <p:txBody>
          <a:bodyPr/>
          <a:lstStyle/>
          <a:p>
            <a:endParaRPr lang="de-DE" dirty="0"/>
          </a:p>
        </p:txBody>
      </p:sp>
      <p:sp>
        <p:nvSpPr>
          <p:cNvPr id="13" name="Foliennummernplatzhalter 12"/>
          <p:cNvSpPr>
            <a:spLocks noGrp="1"/>
          </p:cNvSpPr>
          <p:nvPr>
            <p:ph type="sldNum" sz="quarter" idx="16"/>
          </p:nvPr>
        </p:nvSpPr>
        <p:spPr/>
        <p:txBody>
          <a:bodyPr/>
          <a:lstStyle/>
          <a:p>
            <a:fld id="{9DC1E638-3F78-4E0D-883A-B278700C48C0}" type="slidenum">
              <a:rPr lang="de-DE" smtClean="0"/>
              <a:pPr/>
              <a:t>‹#›</a:t>
            </a:fld>
            <a:endParaRPr lang="de-DE" dirty="0"/>
          </a:p>
        </p:txBody>
      </p:sp>
    </p:spTree>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5" name="Datumsplatzhalter 4"/>
          <p:cNvSpPr>
            <a:spLocks noGrp="1"/>
          </p:cNvSpPr>
          <p:nvPr>
            <p:ph type="dt" sz="half" idx="10"/>
          </p:nvPr>
        </p:nvSpPr>
        <p:spPr/>
        <p:txBody>
          <a:bodyPr/>
          <a:lstStyle/>
          <a:p>
            <a:fld id="{E373F149-83C4-4179-9681-702531CCFDAC}" type="datetimeFigureOut">
              <a:rPr lang="de-DE" smtClean="0"/>
              <a:pPr/>
              <a:t>10.02.2017</a:t>
            </a:fld>
            <a:endParaRPr lang="de-DE" dirty="0"/>
          </a:p>
        </p:txBody>
      </p:sp>
      <p:sp>
        <p:nvSpPr>
          <p:cNvPr id="6" name="Fußzeilenplatzhalter 5"/>
          <p:cNvSpPr>
            <a:spLocks noGrp="1"/>
          </p:cNvSpPr>
          <p:nvPr>
            <p:ph type="ftr" sz="quarter" idx="11"/>
          </p:nvPr>
        </p:nvSpPr>
        <p:spPr/>
        <p:txBody>
          <a:bodyPr/>
          <a:lstStyle/>
          <a:p>
            <a:endParaRPr lang="de-DE" dirty="0"/>
          </a:p>
        </p:txBody>
      </p:sp>
      <p:sp>
        <p:nvSpPr>
          <p:cNvPr id="7" name="Foliennummernplatzhalter 6"/>
          <p:cNvSpPr>
            <a:spLocks noGrp="1"/>
          </p:cNvSpPr>
          <p:nvPr>
            <p:ph type="sldNum" sz="quarter" idx="12"/>
          </p:nvPr>
        </p:nvSpPr>
        <p:spPr/>
        <p:txBody>
          <a:bodyPr/>
          <a:lstStyle/>
          <a:p>
            <a:fld id="{9DC1E638-3F78-4E0D-883A-B278700C48C0}" type="slidenum">
              <a:rPr lang="de-DE" smtClean="0"/>
              <a:pPr/>
              <a:t>‹#›</a:t>
            </a:fld>
            <a:endParaRPr lang="de-DE" dirty="0"/>
          </a:p>
        </p:txBody>
      </p:sp>
    </p:spTree>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3802" y="1122363"/>
            <a:ext cx="9142810" cy="2387600"/>
          </a:xfrm>
        </p:spPr>
        <p:txBody>
          <a:bodyPr anchor="b"/>
          <a:lstStyle>
            <a:lvl1pPr algn="ctr">
              <a:defRPr sz="5999"/>
            </a:lvl1pPr>
          </a:lstStyle>
          <a:p>
            <a:r>
              <a:rPr lang="en-US"/>
              <a:t>Click to edit Master title style</a:t>
            </a:r>
          </a:p>
        </p:txBody>
      </p:sp>
      <p:sp>
        <p:nvSpPr>
          <p:cNvPr id="3" name="Subtitle 2"/>
          <p:cNvSpPr>
            <a:spLocks noGrp="1"/>
          </p:cNvSpPr>
          <p:nvPr>
            <p:ph type="subTitle" idx="1"/>
          </p:nvPr>
        </p:nvSpPr>
        <p:spPr>
          <a:xfrm>
            <a:off x="1523802" y="3602038"/>
            <a:ext cx="9142810" cy="1655762"/>
          </a:xfrm>
        </p:spPr>
        <p:txBody>
          <a:bodyPr/>
          <a:lstStyle>
            <a:lvl1pPr marL="0" indent="0" algn="ctr">
              <a:buNone/>
              <a:defRPr sz="2400"/>
            </a:lvl1pPr>
            <a:lvl2pPr marL="457154" indent="0" algn="ctr">
              <a:buNone/>
              <a:defRPr sz="2000"/>
            </a:lvl2pPr>
            <a:lvl3pPr marL="914309" indent="0" algn="ctr">
              <a:buNone/>
              <a:defRPr sz="1800"/>
            </a:lvl3pPr>
            <a:lvl4pPr marL="1371463" indent="0" algn="ctr">
              <a:buNone/>
              <a:defRPr sz="1600"/>
            </a:lvl4pPr>
            <a:lvl5pPr marL="1828617" indent="0" algn="ctr">
              <a:buNone/>
              <a:defRPr sz="1600"/>
            </a:lvl5pPr>
            <a:lvl6pPr marL="2285771" indent="0" algn="ctr">
              <a:buNone/>
              <a:defRPr sz="1600"/>
            </a:lvl6pPr>
            <a:lvl7pPr marL="2742926" indent="0" algn="ctr">
              <a:buNone/>
              <a:defRPr sz="1600"/>
            </a:lvl7pPr>
            <a:lvl8pPr marL="3200080" indent="0" algn="ctr">
              <a:buNone/>
              <a:defRPr sz="1600"/>
            </a:lvl8pPr>
            <a:lvl9pPr marL="3657234"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pPr defTabSz="914309"/>
            <a:fld id="{5B5746FD-7827-4151-B06F-1EAC5F82C007}" type="datetimeFigureOut">
              <a:rPr lang="en-US" smtClean="0">
                <a:solidFill>
                  <a:prstClr val="black">
                    <a:tint val="75000"/>
                  </a:prstClr>
                </a:solidFill>
              </a:rPr>
              <a:pPr defTabSz="914309"/>
              <a:t>2/10/2017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914309"/>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914309"/>
            <a:fld id="{4CF7B521-3CF4-4710-97FB-C29AEC6AFC87}" type="slidenum">
              <a:rPr lang="en-US" smtClean="0">
                <a:solidFill>
                  <a:prstClr val="black">
                    <a:tint val="75000"/>
                  </a:prstClr>
                </a:solidFill>
              </a:rPr>
              <a:pPr defTabSz="914309"/>
              <a:t>‹#›</a:t>
            </a:fld>
            <a:endParaRPr lang="en-US">
              <a:solidFill>
                <a:prstClr val="black">
                  <a:tint val="75000"/>
                </a:prstClr>
              </a:solidFill>
            </a:endParaRPr>
          </a:p>
        </p:txBody>
      </p:sp>
    </p:spTree>
    <p:extLst>
      <p:ext uri="{BB962C8B-B14F-4D97-AF65-F5344CB8AC3E}">
        <p14:creationId xmlns:p14="http://schemas.microsoft.com/office/powerpoint/2010/main" val="4061805034"/>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defTabSz="914309"/>
            <a:fld id="{5B5746FD-7827-4151-B06F-1EAC5F82C007}" type="datetimeFigureOut">
              <a:rPr lang="en-US" smtClean="0">
                <a:solidFill>
                  <a:prstClr val="black">
                    <a:tint val="75000"/>
                  </a:prstClr>
                </a:solidFill>
              </a:rPr>
              <a:pPr defTabSz="914309"/>
              <a:t>2/10/2017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914309"/>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914309"/>
            <a:fld id="{4CF7B521-3CF4-4710-97FB-C29AEC6AFC87}" type="slidenum">
              <a:rPr lang="en-US" smtClean="0">
                <a:solidFill>
                  <a:prstClr val="black">
                    <a:tint val="75000"/>
                  </a:prstClr>
                </a:solidFill>
              </a:rPr>
              <a:pPr defTabSz="914309"/>
              <a:t>‹#›</a:t>
            </a:fld>
            <a:endParaRPr lang="en-US">
              <a:solidFill>
                <a:prstClr val="black">
                  <a:tint val="75000"/>
                </a:prstClr>
              </a:solidFill>
            </a:endParaRPr>
          </a:p>
        </p:txBody>
      </p:sp>
    </p:spTree>
    <p:extLst>
      <p:ext uri="{BB962C8B-B14F-4D97-AF65-F5344CB8AC3E}">
        <p14:creationId xmlns:p14="http://schemas.microsoft.com/office/powerpoint/2010/main" val="4172394908"/>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platzhalter 2"/>
          <p:cNvSpPr>
            <a:spLocks noGrp="1"/>
          </p:cNvSpPr>
          <p:nvPr>
            <p:ph type="body" idx="1"/>
          </p:nvPr>
        </p:nvSpPr>
        <p:spPr>
          <a:xfrm>
            <a:off x="323847" y="1554957"/>
            <a:ext cx="11542714" cy="424735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p:txBody>
      </p:sp>
      <p:sp>
        <p:nvSpPr>
          <p:cNvPr id="2" name="Titelplatzhalter 1"/>
          <p:cNvSpPr>
            <a:spLocks noGrp="1"/>
          </p:cNvSpPr>
          <p:nvPr>
            <p:ph type="title"/>
          </p:nvPr>
        </p:nvSpPr>
        <p:spPr>
          <a:xfrm>
            <a:off x="323849" y="-1"/>
            <a:ext cx="11542713" cy="1090810"/>
          </a:xfrm>
          <a:prstGeom prst="rect">
            <a:avLst/>
          </a:prstGeom>
        </p:spPr>
        <p:txBody>
          <a:bodyPr vert="horz" lIns="0" tIns="0" rIns="0" bIns="0" rtlCol="0" anchor="ctr">
            <a:normAutofit/>
          </a:bodyPr>
          <a:lstStyle/>
          <a:p>
            <a:endParaRPr lang="de-DE" dirty="0"/>
          </a:p>
        </p:txBody>
      </p:sp>
      <p:sp>
        <p:nvSpPr>
          <p:cNvPr id="4" name="Datumsplatzhalter 3"/>
          <p:cNvSpPr>
            <a:spLocks noGrp="1"/>
          </p:cNvSpPr>
          <p:nvPr>
            <p:ph type="dt" sz="half" idx="2"/>
          </p:nvPr>
        </p:nvSpPr>
        <p:spPr>
          <a:xfrm>
            <a:off x="323847" y="6356350"/>
            <a:ext cx="2134800" cy="360000"/>
          </a:xfrm>
          <a:prstGeom prst="rect">
            <a:avLst/>
          </a:prstGeom>
        </p:spPr>
        <p:txBody>
          <a:bodyPr vert="horz" lIns="0" tIns="0" rIns="0" bIns="0" rtlCol="0" anchor="ctr"/>
          <a:lstStyle>
            <a:lvl1pPr algn="l">
              <a:defRPr sz="1200">
                <a:solidFill>
                  <a:schemeClr val="tx1">
                    <a:tint val="75000"/>
                  </a:schemeClr>
                </a:solidFill>
              </a:defRPr>
            </a:lvl1pPr>
          </a:lstStyle>
          <a:p>
            <a:fld id="{E373F149-83C4-4179-9681-702531CCFDAC}" type="datetimeFigureOut">
              <a:rPr lang="de-DE" smtClean="0"/>
              <a:pPr/>
              <a:t>10.02.2017</a:t>
            </a:fld>
            <a:endParaRPr lang="de-DE" dirty="0"/>
          </a:p>
        </p:txBody>
      </p:sp>
      <p:sp>
        <p:nvSpPr>
          <p:cNvPr id="5" name="Fußzeilenplatzhalter 4"/>
          <p:cNvSpPr>
            <a:spLocks noGrp="1"/>
          </p:cNvSpPr>
          <p:nvPr>
            <p:ph type="ftr" sz="quarter" idx="3"/>
          </p:nvPr>
        </p:nvSpPr>
        <p:spPr>
          <a:xfrm>
            <a:off x="2458648" y="6356350"/>
            <a:ext cx="7273114" cy="360000"/>
          </a:xfrm>
          <a:prstGeom prst="rect">
            <a:avLst/>
          </a:prstGeom>
        </p:spPr>
        <p:txBody>
          <a:bodyPr vert="horz" lIns="0" tIns="0" rIns="0" bIns="0" rtlCol="0" anchor="ctr"/>
          <a:lstStyle>
            <a:lvl1pPr algn="ctr">
              <a:defRPr sz="1200">
                <a:solidFill>
                  <a:schemeClr val="tx1">
                    <a:tint val="75000"/>
                  </a:schemeClr>
                </a:solidFill>
              </a:defRPr>
            </a:lvl1pPr>
          </a:lstStyle>
          <a:p>
            <a:endParaRPr lang="de-DE" dirty="0"/>
          </a:p>
        </p:txBody>
      </p:sp>
      <p:sp>
        <p:nvSpPr>
          <p:cNvPr id="6" name="Foliennummernplatzhalter 5"/>
          <p:cNvSpPr>
            <a:spLocks noGrp="1"/>
          </p:cNvSpPr>
          <p:nvPr>
            <p:ph type="sldNum" sz="quarter" idx="4"/>
          </p:nvPr>
        </p:nvSpPr>
        <p:spPr>
          <a:xfrm>
            <a:off x="9731761" y="6356350"/>
            <a:ext cx="2134800" cy="360000"/>
          </a:xfrm>
          <a:prstGeom prst="rect">
            <a:avLst/>
          </a:prstGeom>
        </p:spPr>
        <p:txBody>
          <a:bodyPr vert="horz" lIns="0" tIns="0" rIns="0" bIns="0" rtlCol="0" anchor="ctr"/>
          <a:lstStyle>
            <a:lvl1pPr algn="r">
              <a:defRPr sz="1200">
                <a:solidFill>
                  <a:schemeClr val="tx1">
                    <a:tint val="75000"/>
                  </a:schemeClr>
                </a:solidFill>
              </a:defRPr>
            </a:lvl1pPr>
          </a:lstStyle>
          <a:p>
            <a:fld id="{9DC1E638-3F78-4E0D-883A-B278700C48C0}" type="slidenum">
              <a:rPr lang="de-DE" smtClean="0"/>
              <a:pPr/>
              <a:t>‹#›</a:t>
            </a:fld>
            <a:endParaRPr lang="de-DE" dirty="0"/>
          </a:p>
        </p:txBody>
      </p:sp>
    </p:spTree>
  </p:cSld>
  <p:clrMap bg1="lt1" tx1="dk1" bg2="lt2" tx2="dk2" accent1="accent1" accent2="accent2" accent3="accent3" accent4="accent4" accent5="accent5" accent6="accent6" hlink="hlink" folHlink="folHlink"/>
  <p:sldLayoutIdLst>
    <p:sldLayoutId id="2147483649" r:id="rId1"/>
    <p:sldLayoutId id="2147483654" r:id="rId2"/>
    <p:sldLayoutId id="2147483655" r:id="rId3"/>
  </p:sldLayoutIdLst>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xStyles>
    <p:titleStyle>
      <a:lvl1pPr algn="l" defTabSz="914400" rtl="0" eaLnBrk="1" latinLnBrk="0" hangingPunct="1">
        <a:spcBef>
          <a:spcPct val="0"/>
        </a:spcBef>
        <a:buNone/>
        <a:defRPr sz="3000" b="1" kern="1200">
          <a:solidFill>
            <a:schemeClr val="tx1"/>
          </a:solidFill>
          <a:latin typeface="+mj-lt"/>
          <a:ea typeface="+mj-ea"/>
          <a:cs typeface="+mj-cs"/>
        </a:defRPr>
      </a:lvl1pPr>
    </p:titleStyle>
    <p:bodyStyle>
      <a:lvl1pPr marL="176213" indent="-176213" algn="l" defTabSz="914400" rtl="0" eaLnBrk="1" latinLnBrk="0" hangingPunct="1">
        <a:spcBef>
          <a:spcPct val="20000"/>
        </a:spcBef>
        <a:buFont typeface="Wingdings" pitchFamily="2" charset="2"/>
        <a:buChar char="§"/>
        <a:defRPr sz="1800" kern="1200">
          <a:solidFill>
            <a:schemeClr val="tx1"/>
          </a:solidFill>
          <a:latin typeface="+mn-lt"/>
          <a:ea typeface="+mn-ea"/>
          <a:cs typeface="+mn-cs"/>
        </a:defRPr>
      </a:lvl1pPr>
      <a:lvl2pPr marL="360363" indent="-184150" algn="l" defTabSz="914400" rtl="0" eaLnBrk="1" latinLnBrk="0" hangingPunct="1">
        <a:spcBef>
          <a:spcPct val="20000"/>
        </a:spcBef>
        <a:buFont typeface="Symbol" pitchFamily="18" charset="2"/>
        <a:buChar char="-"/>
        <a:defRPr sz="1800" kern="1200">
          <a:solidFill>
            <a:schemeClr val="tx1"/>
          </a:solidFill>
          <a:latin typeface="+mn-lt"/>
          <a:ea typeface="+mn-ea"/>
          <a:cs typeface="+mn-cs"/>
        </a:defRPr>
      </a:lvl2pPr>
      <a:lvl3pPr marL="536575" indent="-176213" algn="l" defTabSz="914400" rtl="0" eaLnBrk="1" latinLnBrk="0" hangingPunct="1">
        <a:spcBef>
          <a:spcPct val="20000"/>
        </a:spcBef>
        <a:buFont typeface="Wingdings" pitchFamily="2" charset="2"/>
        <a:buChar char="§"/>
        <a:defRPr sz="1800" kern="1200">
          <a:solidFill>
            <a:schemeClr val="tx1"/>
          </a:solidFill>
          <a:latin typeface="+mn-lt"/>
          <a:ea typeface="+mn-ea"/>
          <a:cs typeface="+mn-cs"/>
        </a:defRPr>
      </a:lvl3pPr>
      <a:lvl4pPr marL="720725" indent="-184150" algn="l" defTabSz="914400" rtl="0" eaLnBrk="1" latinLnBrk="0" hangingPunct="1">
        <a:spcBef>
          <a:spcPct val="20000"/>
        </a:spcBef>
        <a:buFont typeface="Symbol" pitchFamily="18" charset="2"/>
        <a:buChar char="-"/>
        <a:defRPr sz="1800" kern="1200">
          <a:solidFill>
            <a:schemeClr val="tx1"/>
          </a:solidFill>
          <a:latin typeface="+mn-lt"/>
          <a:ea typeface="+mn-ea"/>
          <a:cs typeface="+mn-cs"/>
        </a:defRPr>
      </a:lvl4pPr>
      <a:lvl5pPr marL="896938" indent="-176213" algn="l" defTabSz="914400" rtl="0" eaLnBrk="1" latinLnBrk="0" hangingPunct="1">
        <a:spcBef>
          <a:spcPct val="20000"/>
        </a:spcBef>
        <a:buFont typeface="Wingdings" pitchFamily="2"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091" y="365126"/>
            <a:ext cx="10514231"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091" y="1825625"/>
            <a:ext cx="10514231"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091" y="6356351"/>
            <a:ext cx="274284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5746FD-7827-4151-B06F-1EAC5F82C007}" type="datetimeFigureOut">
              <a:rPr lang="en-US" smtClean="0"/>
              <a:t>2/10/2017</a:t>
            </a:fld>
            <a:endParaRPr lang="en-US"/>
          </a:p>
        </p:txBody>
      </p:sp>
      <p:sp>
        <p:nvSpPr>
          <p:cNvPr id="5" name="Footer Placeholder 4"/>
          <p:cNvSpPr>
            <a:spLocks noGrp="1"/>
          </p:cNvSpPr>
          <p:nvPr>
            <p:ph type="ftr" sz="quarter" idx="3"/>
          </p:nvPr>
        </p:nvSpPr>
        <p:spPr>
          <a:xfrm>
            <a:off x="4038075" y="6356351"/>
            <a:ext cx="4114264"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09479" y="6356351"/>
            <a:ext cx="2742843"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F7B521-3CF4-4710-97FB-C29AEC6AFC87}" type="slidenum">
              <a:rPr lang="en-US" smtClean="0"/>
              <a:t>‹#›</a:t>
            </a:fld>
            <a:endParaRPr lang="en-US"/>
          </a:p>
        </p:txBody>
      </p:sp>
    </p:spTree>
    <p:extLst>
      <p:ext uri="{BB962C8B-B14F-4D97-AF65-F5344CB8AC3E}">
        <p14:creationId xmlns:p14="http://schemas.microsoft.com/office/powerpoint/2010/main" val="2084326234"/>
      </p:ext>
    </p:extLst>
  </p:cSld>
  <p:clrMap bg1="lt1" tx1="dk1" bg2="lt2" tx2="dk2" accent1="accent1" accent2="accent2" accent3="accent3" accent4="accent4" accent5="accent5" accent6="accent6" hlink="hlink" folHlink="folHlink"/>
  <p:sldLayoutIdLst>
    <p:sldLayoutId id="2147483657" r:id="rId1"/>
    <p:sldLayoutId id="2147483658" r:id="rId2"/>
  </p:sldLayoutIdLst>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xStyles>
    <p:titleStyle>
      <a:lvl1pPr algn="l" defTabSz="914309"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77" indent="-228577" algn="l" defTabSz="91430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31" indent="-228577" algn="l" defTabSz="91430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86" indent="-228577" algn="l" defTabSz="91430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40"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194"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09" rtl="0" eaLnBrk="1" latinLnBrk="0" hangingPunct="1">
        <a:defRPr sz="1800" kern="1200">
          <a:solidFill>
            <a:schemeClr val="tx1"/>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presentationpoint.com/" TargetMode="External"/><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hyperlink" Target="http://www.presentationpoint.com/software/datapoint/" TargetMode="Externa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hyperlink" Target="http://www.presentationpoint.com/software/datapoint/" TargetMode="Externa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hyperlink" Target="http://www.presentationpoint.com/software/datapoint/" TargetMode="Externa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hyperlink" Target="http://www.presentationpoint.com/software/datapoint/" TargetMode="Externa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hyperlink" Target="http://www.presentationpoint.com/software/datapoint/" TargetMode="Externa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hyperlink" Target="http://www.presentationpoint.com/software/datapoint/" TargetMode="External"/><Relationship Id="rId5" Type="http://schemas.openxmlformats.org/officeDocument/2006/relationships/image" Target="../media/image6.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hyperlink" Target="http://www.presentationpoint.com/software/datapoint/" TargetMode="External"/><Relationship Id="rId5" Type="http://schemas.openxmlformats.org/officeDocument/2006/relationships/image" Target="../media/image6.png"/><Relationship Id="rId4"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hyperlink" Target="http://www.presentationpoint.com/software/datapoint/" TargetMode="Externa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hyperlink" Target="http://www.presentationpoint.com/software/datapoint/" TargetMode="Externa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hyperlink" Target="http://www.presentationpoint.com/software/datapoint/" TargetMode="Externa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www.presentationpoint.com/software/datapoint/" TargetMode="Externa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hyperlink" Target="http://www.presentationpoint.com/software/datapoint/" TargetMode="External"/><Relationship Id="rId5" Type="http://schemas.openxmlformats.org/officeDocument/2006/relationships/image" Target="../media/image6.png"/><Relationship Id="rId4" Type="http://schemas.openxmlformats.org/officeDocument/2006/relationships/image" Target="../media/image19.jpeg"/></Relationships>
</file>

<file path=ppt/slides/_rels/slide22.xml.rels><?xml version="1.0" encoding="UTF-8" standalone="yes"?>
<Relationships xmlns="http://schemas.openxmlformats.org/package/2006/relationships"><Relationship Id="rId3" Type="http://schemas.openxmlformats.org/officeDocument/2006/relationships/image" Target="../media/image20.jpeg"/><Relationship Id="rId7" Type="http://schemas.openxmlformats.org/officeDocument/2006/relationships/hyperlink" Target="http://www.presentationpoint.com/software/datapoint/"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22.jpeg"/><Relationship Id="rId4" Type="http://schemas.openxmlformats.org/officeDocument/2006/relationships/image" Target="../media/image21.jpe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hyperlink" Target="http://www.presentationpoint.com/software/datapoint/"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hyperlink" Target="http://www.presentationpoint.com/software/datapoint/"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www.presentationpoint.com/software/dynamicelements/time/" TargetMode="External"/><Relationship Id="rId3" Type="http://schemas.openxmlformats.org/officeDocument/2006/relationships/image" Target="../media/image23.png"/><Relationship Id="rId7" Type="http://schemas.openxmlformats.org/officeDocument/2006/relationships/image" Target="../media/image25.jpe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hyperlink" Target="http://www.presentationpoint.com/software/dynamicelements/weather/" TargetMode="External"/><Relationship Id="rId5" Type="http://schemas.openxmlformats.org/officeDocument/2006/relationships/image" Target="../media/image24.jpeg"/><Relationship Id="rId4" Type="http://schemas.openxmlformats.org/officeDocument/2006/relationships/hyperlink" Target="http://www.presentationpoint.com/software/dynamicelements/news/" TargetMode="External"/><Relationship Id="rId9" Type="http://schemas.openxmlformats.org/officeDocument/2006/relationships/image" Target="../media/image26.jpeg"/></Relationships>
</file>

<file path=ppt/slides/_rels/slide3.xml.rels><?xml version="1.0" encoding="UTF-8" standalone="yes"?>
<Relationships xmlns="http://schemas.openxmlformats.org/package/2006/relationships"><Relationship Id="rId2" Type="http://schemas.openxmlformats.org/officeDocument/2006/relationships/hyperlink" Target="http://www.presentationpoint.com/software/ipoint/"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www.presentationpoint.com/software/datapoint/"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hyperlink" Target="http://www.presentationpoint.com/software/dynamicelements/" TargetMode="Externa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www.presentationpoint.com/software/dynamicelements/time/"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t="7812" b="7812"/>
          <a:stretch/>
        </p:blipFill>
        <p:spPr>
          <a:xfrm>
            <a:off x="-1" y="447"/>
            <a:ext cx="12190413" cy="6857108"/>
          </a:xfrm>
          <a:prstGeom prst="rect">
            <a:avLst/>
          </a:prstGeom>
        </p:spPr>
      </p:pic>
      <p:sp>
        <p:nvSpPr>
          <p:cNvPr id="5" name="Rectangle 4">
            <a:hlinkClick r:id="rId3"/>
          </p:cNvPr>
          <p:cNvSpPr/>
          <p:nvPr/>
        </p:nvSpPr>
        <p:spPr>
          <a:xfrm>
            <a:off x="-1" y="447"/>
            <a:ext cx="12190413" cy="6857108"/>
          </a:xfrm>
          <a:prstGeom prst="rect">
            <a:avLst/>
          </a:prstGeom>
          <a:gradFill flip="none" rotWithShape="1">
            <a:gsLst>
              <a:gs pos="0">
                <a:srgbClr val="A63060">
                  <a:alpha val="0"/>
                </a:srgbClr>
              </a:gs>
              <a:gs pos="55000">
                <a:srgbClr val="A63060">
                  <a:alpha val="73000"/>
                </a:srgbClr>
              </a:gs>
              <a:gs pos="100000">
                <a:srgbClr val="A6306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endParaRPr lang="en-US">
              <a:solidFill>
                <a:prstClr val="white"/>
              </a:solidFill>
              <a:latin typeface="Calibri" panose="020F0502020204030204"/>
            </a:endParaRPr>
          </a:p>
        </p:txBody>
      </p:sp>
      <p:sp>
        <p:nvSpPr>
          <p:cNvPr id="6" name="Rectangle 5">
            <a:hlinkClick r:id="rId3"/>
          </p:cNvPr>
          <p:cNvSpPr/>
          <p:nvPr/>
        </p:nvSpPr>
        <p:spPr>
          <a:xfrm>
            <a:off x="145515" y="1736450"/>
            <a:ext cx="7498889" cy="2308023"/>
          </a:xfrm>
          <a:prstGeom prst="rect">
            <a:avLst/>
          </a:prstGeom>
        </p:spPr>
        <p:txBody>
          <a:bodyPr wrap="square">
            <a:spAutoFit/>
          </a:bodyPr>
          <a:lstStyle/>
          <a:p>
            <a:pPr defTabSz="914309"/>
            <a:r>
              <a:rPr lang="en-US" sz="4800" dirty="0">
                <a:solidFill>
                  <a:prstClr val="white"/>
                </a:solidFill>
                <a:latin typeface="Segoe UI" panose="020B0502040204020203" pitchFamily="34" charset="0"/>
                <a:cs typeface="Segoe UI" panose="020B0502040204020203" pitchFamily="34" charset="0"/>
              </a:rPr>
              <a:t>PowerPoint Templates provided by </a:t>
            </a:r>
            <a:r>
              <a:rPr lang="en-US" sz="4800" b="1" dirty="0">
                <a:solidFill>
                  <a:prstClr val="white"/>
                </a:solidFill>
                <a:latin typeface="Segoe UI" panose="020B0502040204020203" pitchFamily="34" charset="0"/>
                <a:cs typeface="Segoe UI" panose="020B0502040204020203" pitchFamily="34" charset="0"/>
              </a:rPr>
              <a:t>PresentationPoint.com</a:t>
            </a:r>
          </a:p>
        </p:txBody>
      </p:sp>
      <p:pic>
        <p:nvPicPr>
          <p:cNvPr id="1026" name="Picture 2" descr="PresentationPoint">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7895" y="270286"/>
            <a:ext cx="2380940" cy="285713"/>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hlinkClick r:id="rId3"/>
          </p:cNvPr>
          <p:cNvSpPr/>
          <p:nvPr/>
        </p:nvSpPr>
        <p:spPr>
          <a:xfrm>
            <a:off x="145514" y="6302001"/>
            <a:ext cx="11870749" cy="369284"/>
          </a:xfrm>
          <a:prstGeom prst="rect">
            <a:avLst/>
          </a:prstGeom>
        </p:spPr>
        <p:txBody>
          <a:bodyPr wrap="square">
            <a:spAutoFit/>
          </a:bodyPr>
          <a:lstStyle/>
          <a:p>
            <a:pPr defTabSz="914309"/>
            <a:r>
              <a:rPr lang="en-US" dirty="0">
                <a:solidFill>
                  <a:prstClr val="white"/>
                </a:solidFill>
                <a:latin typeface="Segoe UI" panose="020B0502040204020203" pitchFamily="34" charset="0"/>
                <a:cs typeface="Segoe UI" panose="020B0502040204020203" pitchFamily="34" charset="0"/>
              </a:rPr>
              <a:t>www.PresentationPoint.com</a:t>
            </a:r>
          </a:p>
        </p:txBody>
      </p:sp>
      <p:sp>
        <p:nvSpPr>
          <p:cNvPr id="7" name="Rectangle 6"/>
          <p:cNvSpPr/>
          <p:nvPr/>
        </p:nvSpPr>
        <p:spPr>
          <a:xfrm>
            <a:off x="145515" y="4044473"/>
            <a:ext cx="6725730" cy="1077078"/>
          </a:xfrm>
          <a:prstGeom prst="rect">
            <a:avLst/>
          </a:prstGeom>
        </p:spPr>
        <p:txBody>
          <a:bodyPr wrap="square">
            <a:spAutoFit/>
          </a:bodyPr>
          <a:lstStyle/>
          <a:p>
            <a:pPr defTabSz="914309"/>
            <a:r>
              <a:rPr lang="en-US" sz="3200" dirty="0">
                <a:solidFill>
                  <a:prstClr val="white"/>
                </a:solidFill>
                <a:latin typeface="Segoe UI Semilight" panose="020B0402040204020203" pitchFamily="34" charset="0"/>
                <a:cs typeface="Segoe UI Semilight" panose="020B0402040204020203" pitchFamily="34" charset="0"/>
              </a:rPr>
              <a:t>Software solutions for digital signage and data driven presentations</a:t>
            </a:r>
            <a:endParaRPr lang="en-US" sz="3200" b="1" dirty="0">
              <a:solidFill>
                <a:prstClr val="white"/>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064697324"/>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6269278" y="1003300"/>
            <a:ext cx="5918548" cy="5159900"/>
          </a:xfrm>
          <a:prstGeom prst="rect">
            <a:avLst/>
          </a:prstGeom>
        </p:spPr>
      </p:pic>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91" name="Rectangle 36"/>
          <p:cNvSpPr>
            <a:spLocks noChangeArrowheads="1"/>
          </p:cNvSpPr>
          <p:nvPr/>
        </p:nvSpPr>
        <p:spPr bwMode="auto">
          <a:xfrm>
            <a:off x="586795" y="1665288"/>
            <a:ext cx="4598987" cy="599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5650" tIns="52825" rIns="105650" bIns="52825">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en-GB" altLang="de-DE" sz="3200" b="1" dirty="0">
                <a:solidFill>
                  <a:srgbClr val="292929"/>
                </a:solidFill>
                <a:latin typeface="+mn-lt"/>
              </a:rPr>
              <a:t>Welcome to</a:t>
            </a:r>
          </a:p>
        </p:txBody>
      </p:sp>
      <p:sp>
        <p:nvSpPr>
          <p:cNvPr id="96" name="Rectangle 616"/>
          <p:cNvSpPr>
            <a:spLocks noChangeArrowheads="1"/>
          </p:cNvSpPr>
          <p:nvPr/>
        </p:nvSpPr>
        <p:spPr bwMode="gray">
          <a:xfrm>
            <a:off x="729320" y="3371833"/>
            <a:ext cx="4149509" cy="952517"/>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3200" b="1" dirty="0">
                <a:solidFill>
                  <a:srgbClr val="292929"/>
                </a:solidFill>
                <a:latin typeface="Calibri" panose="020F0502020204030204" pitchFamily="34" charset="0"/>
              </a:rPr>
              <a:t>Customer</a:t>
            </a:r>
            <a:r>
              <a:rPr lang="de-DE" altLang="de-DE" sz="3200" b="1" dirty="0">
                <a:latin typeface="Calibri" panose="020F0502020204030204" pitchFamily="34" charset="0"/>
              </a:rPr>
              <a:t> </a:t>
            </a:r>
            <a:r>
              <a:rPr lang="de-DE" altLang="de-DE" sz="3200" b="1" dirty="0">
                <a:solidFill>
                  <a:srgbClr val="99CCFF"/>
                </a:solidFill>
                <a:latin typeface="Calibri" panose="020F0502020204030204" pitchFamily="34" charset="0"/>
              </a:rPr>
              <a:t>LOGO</a:t>
            </a:r>
          </a:p>
        </p:txBody>
      </p:sp>
      <p:sp>
        <p:nvSpPr>
          <p:cNvPr id="2" name="Rechteck 1"/>
          <p:cNvSpPr/>
          <p:nvPr/>
        </p:nvSpPr>
        <p:spPr>
          <a:xfrm>
            <a:off x="602319" y="2507344"/>
            <a:ext cx="3664881" cy="738664"/>
          </a:xfrm>
          <a:prstGeom prst="rect">
            <a:avLst/>
          </a:prstGeom>
        </p:spPr>
        <p:txBody>
          <a:bodyPr wrap="square">
            <a:spAutoFit/>
          </a:bodyPr>
          <a:lstStyle/>
          <a:p>
            <a:r>
              <a:rPr lang="de-DE" altLang="de-DE" sz="2400" b="1" noProof="1"/>
              <a:t>Mr. George Smith</a:t>
            </a:r>
          </a:p>
          <a:p>
            <a:r>
              <a:rPr lang="de-DE" altLang="de-DE" noProof="1"/>
              <a:t>Company &amp; Associates</a:t>
            </a:r>
          </a:p>
        </p:txBody>
      </p:sp>
      <p:grpSp>
        <p:nvGrpSpPr>
          <p:cNvPr id="9" name="Group 8"/>
          <p:cNvGrpSpPr/>
          <p:nvPr/>
        </p:nvGrpSpPr>
        <p:grpSpPr>
          <a:xfrm>
            <a:off x="4267200" y="417494"/>
            <a:ext cx="3048006" cy="2171303"/>
            <a:chOff x="7856129" y="1513453"/>
            <a:chExt cx="3048006" cy="3048006"/>
          </a:xfrm>
        </p:grpSpPr>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1" name="TextBox 10"/>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5"/>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2487200190"/>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fade">
                                      <p:cBhvr>
                                        <p:cTn id="7" dur="10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Picture 85"/>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6272784" y="1003301"/>
            <a:ext cx="5916168" cy="5159899"/>
          </a:xfrm>
          <a:prstGeom prst="rect">
            <a:avLst/>
          </a:prstGeom>
        </p:spPr>
      </p:pic>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91" name="Rectangle 36"/>
          <p:cNvSpPr>
            <a:spLocks noChangeArrowheads="1"/>
          </p:cNvSpPr>
          <p:nvPr/>
        </p:nvSpPr>
        <p:spPr bwMode="auto">
          <a:xfrm>
            <a:off x="586795" y="1665288"/>
            <a:ext cx="4598987" cy="599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5650" tIns="52825" rIns="105650" bIns="52825">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en-GB" altLang="de-DE" sz="3200" b="1" dirty="0">
                <a:solidFill>
                  <a:srgbClr val="292929"/>
                </a:solidFill>
                <a:latin typeface="+mn-lt"/>
              </a:rPr>
              <a:t>Welcome to</a:t>
            </a:r>
          </a:p>
        </p:txBody>
      </p:sp>
      <p:sp>
        <p:nvSpPr>
          <p:cNvPr id="96" name="Rectangle 616"/>
          <p:cNvSpPr>
            <a:spLocks noChangeArrowheads="1"/>
          </p:cNvSpPr>
          <p:nvPr/>
        </p:nvSpPr>
        <p:spPr bwMode="gray">
          <a:xfrm>
            <a:off x="729320" y="3371833"/>
            <a:ext cx="4149509" cy="952517"/>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3200" b="1" dirty="0">
                <a:solidFill>
                  <a:srgbClr val="292929"/>
                </a:solidFill>
                <a:latin typeface="Calibri" panose="020F0502020204030204" pitchFamily="34" charset="0"/>
              </a:rPr>
              <a:t>Customer</a:t>
            </a:r>
            <a:r>
              <a:rPr lang="de-DE" altLang="de-DE" sz="3200" b="1" dirty="0">
                <a:latin typeface="Calibri" panose="020F0502020204030204" pitchFamily="34" charset="0"/>
              </a:rPr>
              <a:t> </a:t>
            </a:r>
            <a:r>
              <a:rPr lang="de-DE" altLang="de-DE" sz="3200" b="1" dirty="0">
                <a:solidFill>
                  <a:srgbClr val="99CCFF"/>
                </a:solidFill>
                <a:latin typeface="Calibri" panose="020F0502020204030204" pitchFamily="34" charset="0"/>
              </a:rPr>
              <a:t>LOGO</a:t>
            </a:r>
          </a:p>
        </p:txBody>
      </p:sp>
      <p:sp>
        <p:nvSpPr>
          <p:cNvPr id="2" name="Rechteck 1"/>
          <p:cNvSpPr/>
          <p:nvPr/>
        </p:nvSpPr>
        <p:spPr>
          <a:xfrm>
            <a:off x="602319" y="2507344"/>
            <a:ext cx="3664881" cy="738664"/>
          </a:xfrm>
          <a:prstGeom prst="rect">
            <a:avLst/>
          </a:prstGeom>
        </p:spPr>
        <p:txBody>
          <a:bodyPr wrap="square">
            <a:spAutoFit/>
          </a:bodyPr>
          <a:lstStyle/>
          <a:p>
            <a:r>
              <a:rPr lang="de-DE" altLang="de-DE" sz="2400" b="1" noProof="1"/>
              <a:t>Mrs. Jacky Clark</a:t>
            </a:r>
          </a:p>
          <a:p>
            <a:r>
              <a:rPr lang="de-DE" altLang="de-DE" noProof="1"/>
              <a:t>Company &amp; Associates</a:t>
            </a:r>
          </a:p>
        </p:txBody>
      </p:sp>
      <p:grpSp>
        <p:nvGrpSpPr>
          <p:cNvPr id="9" name="Group 8"/>
          <p:cNvGrpSpPr/>
          <p:nvPr/>
        </p:nvGrpSpPr>
        <p:grpSpPr>
          <a:xfrm>
            <a:off x="4034181" y="615722"/>
            <a:ext cx="3048006" cy="2171303"/>
            <a:chOff x="7856129" y="1513453"/>
            <a:chExt cx="3048006" cy="3048006"/>
          </a:xfrm>
        </p:grpSpPr>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1" name="TextBox 10"/>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5"/>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2440125956"/>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fade">
                                      <p:cBhvr>
                                        <p:cTn id="7" dur="10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5899" y="1353516"/>
            <a:ext cx="4300629" cy="4251815"/>
          </a:xfrm>
          <a:prstGeom prst="rect">
            <a:avLst/>
          </a:prstGeom>
        </p:spPr>
      </p:pic>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52" name="Text Box 111"/>
          <p:cNvSpPr txBox="1">
            <a:spLocks noChangeArrowheads="1"/>
          </p:cNvSpPr>
          <p:nvPr/>
        </p:nvSpPr>
        <p:spPr bwMode="auto">
          <a:xfrm>
            <a:off x="4460856" y="1543051"/>
            <a:ext cx="658177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spcBef>
                <a:spcPct val="50000"/>
              </a:spcBef>
            </a:pPr>
            <a:r>
              <a:rPr lang="en-US" altLang="de-DE" sz="2800" b="1">
                <a:latin typeface="+mn-lt"/>
              </a:rPr>
              <a:t>5 Guests today</a:t>
            </a:r>
          </a:p>
        </p:txBody>
      </p:sp>
      <p:sp>
        <p:nvSpPr>
          <p:cNvPr id="53" name="Text Box 96"/>
          <p:cNvSpPr txBox="1">
            <a:spLocks noChangeArrowheads="1"/>
          </p:cNvSpPr>
          <p:nvPr/>
        </p:nvSpPr>
        <p:spPr bwMode="auto">
          <a:xfrm>
            <a:off x="4456094" y="2067253"/>
            <a:ext cx="3325155" cy="674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lnSpc>
                <a:spcPct val="90000"/>
              </a:lnSpc>
            </a:pPr>
            <a:r>
              <a:rPr lang="en-US" altLang="de-DE" sz="2400" b="1" dirty="0">
                <a:latin typeface="+mn-lt"/>
              </a:rPr>
              <a:t>Mr. Smith</a:t>
            </a:r>
          </a:p>
          <a:p>
            <a:pPr eaLnBrk="1" hangingPunct="1">
              <a:lnSpc>
                <a:spcPct val="90000"/>
              </a:lnSpc>
            </a:pPr>
            <a:r>
              <a:rPr lang="en-US" altLang="de-DE" sz="1800" i="1" dirty="0">
                <a:latin typeface="+mn-lt"/>
              </a:rPr>
              <a:t>Company 1</a:t>
            </a:r>
          </a:p>
        </p:txBody>
      </p:sp>
      <p:sp>
        <p:nvSpPr>
          <p:cNvPr id="54" name="Text Box 89"/>
          <p:cNvSpPr txBox="1">
            <a:spLocks noChangeArrowheads="1"/>
          </p:cNvSpPr>
          <p:nvPr/>
        </p:nvSpPr>
        <p:spPr bwMode="auto">
          <a:xfrm>
            <a:off x="4456094" y="2764364"/>
            <a:ext cx="3325155" cy="674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lnSpc>
                <a:spcPct val="90000"/>
              </a:lnSpc>
            </a:pPr>
            <a:r>
              <a:rPr lang="en-US" altLang="de-DE" sz="2400" b="1" dirty="0">
                <a:latin typeface="+mn-lt"/>
              </a:rPr>
              <a:t>Mrs. Clark</a:t>
            </a:r>
          </a:p>
          <a:p>
            <a:pPr eaLnBrk="1" hangingPunct="1">
              <a:lnSpc>
                <a:spcPct val="90000"/>
              </a:lnSpc>
            </a:pPr>
            <a:r>
              <a:rPr lang="en-US" altLang="de-DE" sz="1800" i="1" dirty="0">
                <a:latin typeface="+mn-lt"/>
              </a:rPr>
              <a:t>Company 2</a:t>
            </a:r>
          </a:p>
        </p:txBody>
      </p:sp>
      <p:sp>
        <p:nvSpPr>
          <p:cNvPr id="55" name="Text Box 90"/>
          <p:cNvSpPr txBox="1">
            <a:spLocks noChangeArrowheads="1"/>
          </p:cNvSpPr>
          <p:nvPr/>
        </p:nvSpPr>
        <p:spPr bwMode="auto">
          <a:xfrm>
            <a:off x="4456094" y="3461475"/>
            <a:ext cx="3325155" cy="674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lnSpc>
                <a:spcPct val="90000"/>
              </a:lnSpc>
            </a:pPr>
            <a:r>
              <a:rPr lang="en-US" altLang="de-DE" sz="2400" b="1" dirty="0">
                <a:latin typeface="+mn-lt"/>
              </a:rPr>
              <a:t>Mr. Brown</a:t>
            </a:r>
          </a:p>
          <a:p>
            <a:pPr eaLnBrk="1" hangingPunct="1">
              <a:lnSpc>
                <a:spcPct val="90000"/>
              </a:lnSpc>
            </a:pPr>
            <a:r>
              <a:rPr lang="en-US" altLang="de-DE" sz="1800" i="1" dirty="0">
                <a:latin typeface="+mn-lt"/>
              </a:rPr>
              <a:t>Company 3</a:t>
            </a:r>
          </a:p>
        </p:txBody>
      </p:sp>
      <p:sp>
        <p:nvSpPr>
          <p:cNvPr id="56" name="Text Box 91"/>
          <p:cNvSpPr txBox="1">
            <a:spLocks noChangeArrowheads="1"/>
          </p:cNvSpPr>
          <p:nvPr/>
        </p:nvSpPr>
        <p:spPr bwMode="auto">
          <a:xfrm>
            <a:off x="4456094" y="4158586"/>
            <a:ext cx="3325155" cy="674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lnSpc>
                <a:spcPct val="90000"/>
              </a:lnSpc>
            </a:pPr>
            <a:r>
              <a:rPr lang="en-US" altLang="de-DE" sz="2400" b="1" dirty="0">
                <a:latin typeface="+mn-lt"/>
              </a:rPr>
              <a:t>Mr. Sanders</a:t>
            </a:r>
          </a:p>
          <a:p>
            <a:pPr eaLnBrk="1" hangingPunct="1">
              <a:lnSpc>
                <a:spcPct val="90000"/>
              </a:lnSpc>
            </a:pPr>
            <a:r>
              <a:rPr lang="en-US" altLang="de-DE" sz="1800" i="1" dirty="0">
                <a:latin typeface="+mn-lt"/>
              </a:rPr>
              <a:t>Company 4</a:t>
            </a:r>
          </a:p>
        </p:txBody>
      </p:sp>
      <p:sp>
        <p:nvSpPr>
          <p:cNvPr id="57" name="Text Box 92"/>
          <p:cNvSpPr txBox="1">
            <a:spLocks noChangeArrowheads="1"/>
          </p:cNvSpPr>
          <p:nvPr/>
        </p:nvSpPr>
        <p:spPr bwMode="auto">
          <a:xfrm>
            <a:off x="4456094" y="4855696"/>
            <a:ext cx="3325155" cy="674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lnSpc>
                <a:spcPct val="90000"/>
              </a:lnSpc>
            </a:pPr>
            <a:r>
              <a:rPr lang="en-US" altLang="de-DE" sz="2400" b="1" dirty="0">
                <a:latin typeface="+mn-lt"/>
              </a:rPr>
              <a:t>Mr. Miller</a:t>
            </a:r>
          </a:p>
          <a:p>
            <a:pPr eaLnBrk="1" hangingPunct="1">
              <a:lnSpc>
                <a:spcPct val="90000"/>
              </a:lnSpc>
            </a:pPr>
            <a:r>
              <a:rPr lang="en-US" altLang="de-DE" sz="1800" i="1" dirty="0">
                <a:latin typeface="+mn-lt"/>
              </a:rPr>
              <a:t>Company 5</a:t>
            </a:r>
          </a:p>
        </p:txBody>
      </p:sp>
      <p:sp>
        <p:nvSpPr>
          <p:cNvPr id="58" name="Rectangle 616"/>
          <p:cNvSpPr>
            <a:spLocks noChangeArrowheads="1"/>
          </p:cNvSpPr>
          <p:nvPr/>
        </p:nvSpPr>
        <p:spPr bwMode="gray">
          <a:xfrm>
            <a:off x="7936197" y="2215356"/>
            <a:ext cx="2283467"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CUSTOMER </a:t>
            </a:r>
            <a:r>
              <a:rPr lang="de-DE" altLang="de-DE" sz="2000" b="1" dirty="0">
                <a:solidFill>
                  <a:srgbClr val="99CCFF"/>
                </a:solidFill>
                <a:latin typeface="Calibri" panose="020F0502020204030204" pitchFamily="34" charset="0"/>
              </a:rPr>
              <a:t>LOGO</a:t>
            </a:r>
          </a:p>
        </p:txBody>
      </p:sp>
      <p:sp>
        <p:nvSpPr>
          <p:cNvPr id="59" name="Rectangle 616"/>
          <p:cNvSpPr>
            <a:spLocks noChangeArrowheads="1"/>
          </p:cNvSpPr>
          <p:nvPr/>
        </p:nvSpPr>
        <p:spPr bwMode="gray">
          <a:xfrm>
            <a:off x="7936197" y="2912467"/>
            <a:ext cx="2283467"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CUSTOMER </a:t>
            </a:r>
            <a:r>
              <a:rPr lang="de-DE" altLang="de-DE" sz="2000" b="1" dirty="0">
                <a:solidFill>
                  <a:srgbClr val="99CCFF"/>
                </a:solidFill>
                <a:latin typeface="Calibri" panose="020F0502020204030204" pitchFamily="34" charset="0"/>
              </a:rPr>
              <a:t>LOGO</a:t>
            </a:r>
          </a:p>
        </p:txBody>
      </p:sp>
      <p:sp>
        <p:nvSpPr>
          <p:cNvPr id="60" name="Rectangle 616"/>
          <p:cNvSpPr>
            <a:spLocks noChangeArrowheads="1"/>
          </p:cNvSpPr>
          <p:nvPr/>
        </p:nvSpPr>
        <p:spPr bwMode="gray">
          <a:xfrm>
            <a:off x="7936197" y="3609578"/>
            <a:ext cx="2283467"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CUSTOMER </a:t>
            </a:r>
            <a:r>
              <a:rPr lang="de-DE" altLang="de-DE" sz="2000" b="1" dirty="0">
                <a:solidFill>
                  <a:srgbClr val="99CCFF"/>
                </a:solidFill>
                <a:latin typeface="Calibri" panose="020F0502020204030204" pitchFamily="34" charset="0"/>
              </a:rPr>
              <a:t>LOGO</a:t>
            </a:r>
          </a:p>
        </p:txBody>
      </p:sp>
      <p:sp>
        <p:nvSpPr>
          <p:cNvPr id="61" name="Rectangle 616"/>
          <p:cNvSpPr>
            <a:spLocks noChangeArrowheads="1"/>
          </p:cNvSpPr>
          <p:nvPr/>
        </p:nvSpPr>
        <p:spPr bwMode="gray">
          <a:xfrm>
            <a:off x="7936197" y="4306689"/>
            <a:ext cx="2283467"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CUSTOMER </a:t>
            </a:r>
            <a:r>
              <a:rPr lang="de-DE" altLang="de-DE" sz="2000" b="1" dirty="0">
                <a:solidFill>
                  <a:srgbClr val="99CCFF"/>
                </a:solidFill>
                <a:latin typeface="Calibri" panose="020F0502020204030204" pitchFamily="34" charset="0"/>
              </a:rPr>
              <a:t>LOGO</a:t>
            </a:r>
          </a:p>
        </p:txBody>
      </p:sp>
      <p:sp>
        <p:nvSpPr>
          <p:cNvPr id="62" name="Rectangle 616"/>
          <p:cNvSpPr>
            <a:spLocks noChangeArrowheads="1"/>
          </p:cNvSpPr>
          <p:nvPr/>
        </p:nvSpPr>
        <p:spPr bwMode="gray">
          <a:xfrm>
            <a:off x="7936197" y="5003799"/>
            <a:ext cx="2283467"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CUSTOMER </a:t>
            </a:r>
            <a:r>
              <a:rPr lang="de-DE" altLang="de-DE" sz="2000" b="1" dirty="0">
                <a:solidFill>
                  <a:srgbClr val="99CCFF"/>
                </a:solidFill>
                <a:latin typeface="Calibri" panose="020F0502020204030204" pitchFamily="34" charset="0"/>
              </a:rPr>
              <a:t>LOGO</a:t>
            </a:r>
          </a:p>
        </p:txBody>
      </p:sp>
      <p:grpSp>
        <p:nvGrpSpPr>
          <p:cNvPr id="17" name="Group 16"/>
          <p:cNvGrpSpPr/>
          <p:nvPr/>
        </p:nvGrpSpPr>
        <p:grpSpPr>
          <a:xfrm>
            <a:off x="9077930" y="3520452"/>
            <a:ext cx="3048006" cy="2171303"/>
            <a:chOff x="7856129" y="1513453"/>
            <a:chExt cx="3048006" cy="3048006"/>
          </a:xfrm>
        </p:grpSpPr>
        <p:pic>
          <p:nvPicPr>
            <p:cNvPr id="18" name="Picture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9" name="TextBox 18"/>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5"/>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909529323"/>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1000"/>
                                        <p:tgtEl>
                                          <p:spTgt spid="5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fade">
                                      <p:cBhvr>
                                        <p:cTn id="11" dur="500"/>
                                        <p:tgtEl>
                                          <p:spTgt spid="53"/>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fade">
                                      <p:cBhvr>
                                        <p:cTn id="15" dur="500"/>
                                        <p:tgtEl>
                                          <p:spTgt spid="54"/>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500"/>
                                        <p:tgtEl>
                                          <p:spTgt spid="55"/>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500"/>
                                        <p:tgtEl>
                                          <p:spTgt spid="56"/>
                                        </p:tgtEl>
                                      </p:cBhvr>
                                    </p:animEffect>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fade">
                                      <p:cBhvr>
                                        <p:cTn id="27"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3" grpId="0"/>
      <p:bldP spid="54" grpId="0"/>
      <p:bldP spid="55" grpId="0"/>
      <p:bldP spid="56" grpId="0"/>
      <p:bldP spid="5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flipH="1">
            <a:off x="7446723" y="1089764"/>
            <a:ext cx="4741102" cy="4515702"/>
          </a:xfrm>
          <a:prstGeom prst="rect">
            <a:avLst/>
          </a:prstGeom>
        </p:spPr>
      </p:pic>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grpSp>
        <p:nvGrpSpPr>
          <p:cNvPr id="18" name="Group 105"/>
          <p:cNvGrpSpPr>
            <a:grpSpLocks/>
          </p:cNvGrpSpPr>
          <p:nvPr/>
        </p:nvGrpSpPr>
        <p:grpSpPr bwMode="auto">
          <a:xfrm>
            <a:off x="729320" y="3522866"/>
            <a:ext cx="6050107" cy="1815949"/>
            <a:chOff x="433" y="2681"/>
            <a:chExt cx="4603" cy="1387"/>
          </a:xfrm>
          <a:solidFill>
            <a:srgbClr val="FFFFFF"/>
          </a:solidFill>
        </p:grpSpPr>
        <p:sp>
          <p:nvSpPr>
            <p:cNvPr id="19" name="Rectangle 106"/>
            <p:cNvSpPr>
              <a:spLocks noChangeArrowheads="1"/>
            </p:cNvSpPr>
            <p:nvPr/>
          </p:nvSpPr>
          <p:spPr bwMode="auto">
            <a:xfrm>
              <a:off x="433" y="2681"/>
              <a:ext cx="3183" cy="347"/>
            </a:xfrm>
            <a:prstGeom prst="rect">
              <a:avLst/>
            </a:prstGeom>
            <a:solidFill>
              <a:srgbClr val="5F5F5F"/>
            </a:solidFill>
            <a:ln w="9525">
              <a:solidFill>
                <a:srgbClr val="D3D3D3"/>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de-DE" altLang="de-DE" sz="2000" noProof="1">
                  <a:solidFill>
                    <a:srgbClr val="FFFFFF"/>
                  </a:solidFill>
                </a:rPr>
                <a:t>Company Name</a:t>
              </a:r>
            </a:p>
          </p:txBody>
        </p:sp>
        <p:sp>
          <p:nvSpPr>
            <p:cNvPr id="20" name="Rectangle 107"/>
            <p:cNvSpPr>
              <a:spLocks noChangeArrowheads="1"/>
            </p:cNvSpPr>
            <p:nvPr/>
          </p:nvSpPr>
          <p:spPr bwMode="auto">
            <a:xfrm>
              <a:off x="433" y="3382"/>
              <a:ext cx="3183" cy="347"/>
            </a:xfrm>
            <a:prstGeom prst="rect">
              <a:avLst/>
            </a:prstGeom>
            <a:grpFill/>
            <a:ln w="9525">
              <a:solidFill>
                <a:srgbClr val="D3D3D3"/>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de-DE" sz="1600" dirty="0" err="1"/>
                <a:t>Visitor</a:t>
              </a:r>
              <a:r>
                <a:rPr lang="de-DE" sz="1600" dirty="0"/>
                <a:t> 2</a:t>
              </a:r>
            </a:p>
          </p:txBody>
        </p:sp>
        <p:sp>
          <p:nvSpPr>
            <p:cNvPr id="21" name="Rectangle 108"/>
            <p:cNvSpPr>
              <a:spLocks noChangeArrowheads="1"/>
            </p:cNvSpPr>
            <p:nvPr/>
          </p:nvSpPr>
          <p:spPr bwMode="auto">
            <a:xfrm>
              <a:off x="433" y="3031"/>
              <a:ext cx="3183" cy="348"/>
            </a:xfrm>
            <a:prstGeom prst="rect">
              <a:avLst/>
            </a:prstGeom>
            <a:grpFill/>
            <a:ln w="9525">
              <a:solidFill>
                <a:srgbClr val="D3D3D3"/>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de-DE" altLang="de-DE" sz="1600" noProof="1"/>
                <a:t>Visitor 1</a:t>
              </a:r>
            </a:p>
          </p:txBody>
        </p:sp>
        <p:sp>
          <p:nvSpPr>
            <p:cNvPr id="22" name="Rectangle 109"/>
            <p:cNvSpPr>
              <a:spLocks noChangeArrowheads="1"/>
            </p:cNvSpPr>
            <p:nvPr/>
          </p:nvSpPr>
          <p:spPr bwMode="auto">
            <a:xfrm>
              <a:off x="3616" y="2681"/>
              <a:ext cx="1420" cy="1387"/>
            </a:xfrm>
            <a:prstGeom prst="rect">
              <a:avLst/>
            </a:prstGeom>
            <a:grpFill/>
            <a:ln w="9525">
              <a:solidFill>
                <a:srgbClr val="D3D3D3"/>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a:p>
          </p:txBody>
        </p:sp>
        <p:sp>
          <p:nvSpPr>
            <p:cNvPr id="23" name="Rectangle 110"/>
            <p:cNvSpPr>
              <a:spLocks noChangeArrowheads="1"/>
            </p:cNvSpPr>
            <p:nvPr/>
          </p:nvSpPr>
          <p:spPr bwMode="auto">
            <a:xfrm>
              <a:off x="433" y="3721"/>
              <a:ext cx="3183" cy="347"/>
            </a:xfrm>
            <a:prstGeom prst="rect">
              <a:avLst/>
            </a:prstGeom>
            <a:grpFill/>
            <a:ln w="9525">
              <a:solidFill>
                <a:srgbClr val="D3D3D3"/>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de-DE" sz="1600" dirty="0" err="1"/>
                <a:t>Visitor</a:t>
              </a:r>
              <a:r>
                <a:rPr lang="de-DE" sz="1600" dirty="0"/>
                <a:t> 3</a:t>
              </a:r>
            </a:p>
          </p:txBody>
        </p:sp>
      </p:grpSp>
      <p:grpSp>
        <p:nvGrpSpPr>
          <p:cNvPr id="24" name="Group 112"/>
          <p:cNvGrpSpPr>
            <a:grpSpLocks/>
          </p:cNvGrpSpPr>
          <p:nvPr/>
        </p:nvGrpSpPr>
        <p:grpSpPr bwMode="auto">
          <a:xfrm>
            <a:off x="729320" y="1622629"/>
            <a:ext cx="6050107" cy="1372109"/>
            <a:chOff x="336" y="1484"/>
            <a:chExt cx="4621" cy="1048"/>
          </a:xfrm>
          <a:solidFill>
            <a:srgbClr val="FFFFFF"/>
          </a:solidFill>
        </p:grpSpPr>
        <p:sp>
          <p:nvSpPr>
            <p:cNvPr id="25" name="Rectangle 113"/>
            <p:cNvSpPr>
              <a:spLocks noChangeArrowheads="1"/>
            </p:cNvSpPr>
            <p:nvPr/>
          </p:nvSpPr>
          <p:spPr bwMode="auto">
            <a:xfrm>
              <a:off x="336" y="1829"/>
              <a:ext cx="3195" cy="347"/>
            </a:xfrm>
            <a:prstGeom prst="rect">
              <a:avLst/>
            </a:prstGeom>
            <a:grpFill/>
            <a:ln w="9525">
              <a:solidFill>
                <a:srgbClr val="D3D3D3"/>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de-DE" sz="1600" dirty="0" err="1"/>
                <a:t>Visitor</a:t>
              </a:r>
              <a:r>
                <a:rPr lang="de-DE" sz="1600" dirty="0"/>
                <a:t> 1</a:t>
              </a:r>
            </a:p>
          </p:txBody>
        </p:sp>
        <p:sp>
          <p:nvSpPr>
            <p:cNvPr id="26" name="Rectangle 114"/>
            <p:cNvSpPr>
              <a:spLocks noChangeArrowheads="1"/>
            </p:cNvSpPr>
            <p:nvPr/>
          </p:nvSpPr>
          <p:spPr bwMode="auto">
            <a:xfrm>
              <a:off x="336" y="1484"/>
              <a:ext cx="3195" cy="347"/>
            </a:xfrm>
            <a:prstGeom prst="rect">
              <a:avLst/>
            </a:prstGeom>
            <a:solidFill>
              <a:srgbClr val="5F5F5F"/>
            </a:solidFill>
            <a:ln w="9525">
              <a:solidFill>
                <a:srgbClr val="D3D3D3"/>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de-DE" altLang="de-DE" sz="2000" noProof="1">
                  <a:solidFill>
                    <a:srgbClr val="FFFFFF"/>
                  </a:solidFill>
                </a:rPr>
                <a:t>Company Name</a:t>
              </a:r>
            </a:p>
          </p:txBody>
        </p:sp>
        <p:sp>
          <p:nvSpPr>
            <p:cNvPr id="27" name="Rectangle 115"/>
            <p:cNvSpPr>
              <a:spLocks noChangeArrowheads="1"/>
            </p:cNvSpPr>
            <p:nvPr/>
          </p:nvSpPr>
          <p:spPr bwMode="auto">
            <a:xfrm>
              <a:off x="336" y="2173"/>
              <a:ext cx="3195" cy="359"/>
            </a:xfrm>
            <a:prstGeom prst="rect">
              <a:avLst/>
            </a:prstGeom>
            <a:grpFill/>
            <a:ln w="9525">
              <a:solidFill>
                <a:srgbClr val="D3D3D3"/>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de-DE" sz="1600" dirty="0" err="1"/>
                <a:t>Visitor</a:t>
              </a:r>
              <a:r>
                <a:rPr lang="de-DE" sz="1600" dirty="0"/>
                <a:t> 2</a:t>
              </a:r>
            </a:p>
          </p:txBody>
        </p:sp>
        <p:sp>
          <p:nvSpPr>
            <p:cNvPr id="28" name="Rectangle 116"/>
            <p:cNvSpPr>
              <a:spLocks noChangeArrowheads="1"/>
            </p:cNvSpPr>
            <p:nvPr/>
          </p:nvSpPr>
          <p:spPr bwMode="auto">
            <a:xfrm>
              <a:off x="3531" y="1484"/>
              <a:ext cx="1426" cy="1048"/>
            </a:xfrm>
            <a:prstGeom prst="rect">
              <a:avLst/>
            </a:prstGeom>
            <a:grpFill/>
            <a:ln w="9525">
              <a:solidFill>
                <a:srgbClr val="D3D3D3"/>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a:p>
          </p:txBody>
        </p:sp>
      </p:grpSp>
      <p:sp>
        <p:nvSpPr>
          <p:cNvPr id="32" name="Rectangle 616"/>
          <p:cNvSpPr>
            <a:spLocks noChangeArrowheads="1"/>
          </p:cNvSpPr>
          <p:nvPr/>
        </p:nvSpPr>
        <p:spPr bwMode="gray">
          <a:xfrm>
            <a:off x="5125911" y="2182349"/>
            <a:ext cx="1440022" cy="238266"/>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1200" b="1" dirty="0">
                <a:latin typeface="Calibri" panose="020F0502020204030204" pitchFamily="34" charset="0"/>
              </a:rPr>
              <a:t>CUSTOMER </a:t>
            </a:r>
            <a:r>
              <a:rPr lang="de-DE" altLang="de-DE" sz="1200" b="1" dirty="0">
                <a:solidFill>
                  <a:srgbClr val="99CCFF"/>
                </a:solidFill>
                <a:latin typeface="Calibri" panose="020F0502020204030204" pitchFamily="34" charset="0"/>
              </a:rPr>
              <a:t>LOGO</a:t>
            </a:r>
          </a:p>
        </p:txBody>
      </p:sp>
      <p:sp>
        <p:nvSpPr>
          <p:cNvPr id="33" name="Rectangle 616"/>
          <p:cNvSpPr>
            <a:spLocks noChangeArrowheads="1"/>
          </p:cNvSpPr>
          <p:nvPr/>
        </p:nvSpPr>
        <p:spPr bwMode="gray">
          <a:xfrm>
            <a:off x="5125911" y="4321527"/>
            <a:ext cx="1440022" cy="238266"/>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1200" b="1" dirty="0">
                <a:latin typeface="Calibri" panose="020F0502020204030204" pitchFamily="34" charset="0"/>
              </a:rPr>
              <a:t>CUSTOMER </a:t>
            </a:r>
            <a:r>
              <a:rPr lang="de-DE" altLang="de-DE" sz="1200" b="1" dirty="0">
                <a:solidFill>
                  <a:srgbClr val="99CCFF"/>
                </a:solidFill>
                <a:latin typeface="Calibri" panose="020F0502020204030204" pitchFamily="34" charset="0"/>
              </a:rPr>
              <a:t>LOGO</a:t>
            </a:r>
          </a:p>
        </p:txBody>
      </p:sp>
      <p:grpSp>
        <p:nvGrpSpPr>
          <p:cNvPr id="29" name="Group 28"/>
          <p:cNvGrpSpPr/>
          <p:nvPr/>
        </p:nvGrpSpPr>
        <p:grpSpPr>
          <a:xfrm>
            <a:off x="5362171" y="46266"/>
            <a:ext cx="3048006" cy="2171303"/>
            <a:chOff x="7856129" y="1513453"/>
            <a:chExt cx="3048006" cy="3048006"/>
          </a:xfrm>
        </p:grpSpPr>
        <p:pic>
          <p:nvPicPr>
            <p:cNvPr id="30" name="Picture 2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31" name="TextBox 30"/>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5"/>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4233329381"/>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2171" y="1353514"/>
            <a:ext cx="4267283" cy="4251817"/>
          </a:xfrm>
          <a:prstGeom prst="rect">
            <a:avLst/>
          </a:prstGeom>
        </p:spPr>
      </p:pic>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18" name="Text Box 37"/>
          <p:cNvSpPr txBox="1">
            <a:spLocks noChangeArrowheads="1"/>
          </p:cNvSpPr>
          <p:nvPr/>
        </p:nvSpPr>
        <p:spPr bwMode="auto">
          <a:xfrm>
            <a:off x="4860945" y="1802607"/>
            <a:ext cx="8148638"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de-DE" altLang="de-DE" sz="2800" b="1" noProof="1">
                <a:latin typeface="+mj-lt"/>
              </a:rPr>
              <a:t>Greeting with a picture</a:t>
            </a:r>
          </a:p>
        </p:txBody>
      </p:sp>
      <p:sp>
        <p:nvSpPr>
          <p:cNvPr id="19" name="Text Box 48"/>
          <p:cNvSpPr txBox="1">
            <a:spLocks noChangeArrowheads="1"/>
          </p:cNvSpPr>
          <p:nvPr/>
        </p:nvSpPr>
        <p:spPr bwMode="auto">
          <a:xfrm>
            <a:off x="4683467" y="2334419"/>
            <a:ext cx="5988494"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spAutoFit/>
          </a:bodyPr>
          <a:lstStyle>
            <a:lvl1pPr marL="174625" indent="-3175"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en-US" altLang="de-DE" noProof="1">
                <a:latin typeface="+mj-lt"/>
              </a:rPr>
              <a:t>Lorem ipsum dolor sit amet, consectetur adipisicing elit, sed do eiusmod tempor incididunt ut labore et dolore magna aliqua. Lorem ipsum dolor sit amet, consectetur adipisicing elit, sed do eiusmod tempor incididunt ut labore et dolore magna aliqua. </a:t>
            </a:r>
          </a:p>
          <a:p>
            <a:pPr eaLnBrk="1" hangingPunct="1"/>
            <a:endParaRPr lang="de-DE" altLang="de-DE" noProof="1">
              <a:latin typeface="+mj-lt"/>
            </a:endParaRPr>
          </a:p>
          <a:p>
            <a:pPr eaLnBrk="1" hangingPunct="1">
              <a:buFont typeface="Wingdings" pitchFamily="2" charset="2"/>
              <a:buChar char="§"/>
            </a:pPr>
            <a:endParaRPr lang="de-DE" altLang="de-DE" sz="2200" noProof="1">
              <a:latin typeface="+mj-lt"/>
            </a:endParaRPr>
          </a:p>
        </p:txBody>
      </p:sp>
      <p:sp>
        <p:nvSpPr>
          <p:cNvPr id="2" name="Rechteck 1"/>
          <p:cNvSpPr/>
          <p:nvPr/>
        </p:nvSpPr>
        <p:spPr>
          <a:xfrm>
            <a:off x="4802222" y="4273412"/>
            <a:ext cx="6092825" cy="769441"/>
          </a:xfrm>
          <a:prstGeom prst="rect">
            <a:avLst/>
          </a:prstGeom>
        </p:spPr>
        <p:txBody>
          <a:bodyPr>
            <a:spAutoFit/>
          </a:bodyPr>
          <a:lstStyle/>
          <a:p>
            <a:r>
              <a:rPr lang="de-DE" altLang="de-DE" sz="2800" b="1" noProof="1"/>
              <a:t>Mrs. Jacky Clark</a:t>
            </a:r>
          </a:p>
          <a:p>
            <a:r>
              <a:rPr lang="de-DE" altLang="de-DE" sz="1600" noProof="1"/>
              <a:t>Company &amp; Associates</a:t>
            </a:r>
          </a:p>
        </p:txBody>
      </p:sp>
      <p:grpSp>
        <p:nvGrpSpPr>
          <p:cNvPr id="9" name="Group 8"/>
          <p:cNvGrpSpPr/>
          <p:nvPr/>
        </p:nvGrpSpPr>
        <p:grpSpPr>
          <a:xfrm>
            <a:off x="8935264" y="3384767"/>
            <a:ext cx="3048006" cy="2171303"/>
            <a:chOff x="7856129" y="1513453"/>
            <a:chExt cx="3048006" cy="3048006"/>
          </a:xfrm>
        </p:grpSpPr>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1" name="TextBox 10"/>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5"/>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3471422894"/>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82" descr="Head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8" y="-7938"/>
            <a:ext cx="12192001" cy="1368407"/>
          </a:xfrm>
          <a:prstGeom prst="rect">
            <a:avLst/>
          </a:prstGeom>
          <a:noFill/>
          <a:extLst>
            <a:ext uri="{909E8E84-426E-40DD-AFC4-6F175D3DCCD1}">
              <a14:hiddenFill xmlns:a14="http://schemas.microsoft.com/office/drawing/2010/main">
                <a:solidFill>
                  <a:srgbClr val="FFFFFF"/>
                </a:solidFill>
              </a14:hiddenFill>
            </a:ext>
          </a:extLst>
        </p:spPr>
      </p:pic>
      <p:pic>
        <p:nvPicPr>
          <p:cNvPr id="139" name="Picture 72" descr="Wire"/>
          <p:cNvPicPr>
            <a:picLocks noChangeAspect="1" noChangeArrowheads="1"/>
          </p:cNvPicPr>
          <p:nvPr/>
        </p:nvPicPr>
        <p:blipFill>
          <a:blip r:embed="rId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gray">
          <a:xfrm>
            <a:off x="323999" y="1353515"/>
            <a:ext cx="11866414" cy="4180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140" name="Text Box 12"/>
          <p:cNvSpPr txBox="1">
            <a:spLocks noChangeArrowheads="1"/>
          </p:cNvSpPr>
          <p:nvPr/>
        </p:nvSpPr>
        <p:spPr bwMode="gray">
          <a:xfrm>
            <a:off x="702307" y="1892619"/>
            <a:ext cx="8392342" cy="1403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lnSpc>
                <a:spcPct val="95000"/>
              </a:lnSpc>
              <a:spcBef>
                <a:spcPct val="50000"/>
              </a:spcBef>
            </a:pPr>
            <a:r>
              <a:rPr lang="de-DE" altLang="de-DE" sz="3200" noProof="1">
                <a:solidFill>
                  <a:srgbClr val="5F5F5F"/>
                </a:solidFill>
                <a:latin typeface="Calibri" panose="020F0502020204030204" pitchFamily="34" charset="0"/>
              </a:rPr>
              <a:t>Lorem ipsum dolor sit amet, consectetur adipisicing elit, sed do eiusmod tempor incididunt ut labore et dolore magna aliqua. </a:t>
            </a:r>
            <a:endParaRPr lang="de-DE" altLang="de-DE" sz="3200" b="1" noProof="1">
              <a:solidFill>
                <a:srgbClr val="5F5F5F"/>
              </a:solidFill>
              <a:latin typeface="Calibri" panose="020F0502020204030204" pitchFamily="34" charset="0"/>
            </a:endParaRPr>
          </a:p>
        </p:txBody>
      </p:sp>
      <p:grpSp>
        <p:nvGrpSpPr>
          <p:cNvPr id="8" name="Group 7"/>
          <p:cNvGrpSpPr/>
          <p:nvPr/>
        </p:nvGrpSpPr>
        <p:grpSpPr>
          <a:xfrm>
            <a:off x="9077930" y="3520452"/>
            <a:ext cx="3048006" cy="2171303"/>
            <a:chOff x="7856129" y="1513453"/>
            <a:chExt cx="3048006" cy="3048006"/>
          </a:xfrm>
        </p:grpSpPr>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0" name="TextBox 9"/>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6"/>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44579408"/>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9"/>
                                        </p:tgtEl>
                                        <p:attrNameLst>
                                          <p:attrName>style.visibility</p:attrName>
                                        </p:attrNameLst>
                                      </p:cBhvr>
                                      <p:to>
                                        <p:strVal val="visible"/>
                                      </p:to>
                                    </p:set>
                                    <p:animEffect transition="in" filter="fade">
                                      <p:cBhvr>
                                        <p:cTn id="7" dur="1000"/>
                                        <p:tgtEl>
                                          <p:spTgt spid="139"/>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40"/>
                                        </p:tgtEl>
                                        <p:attrNameLst>
                                          <p:attrName>style.visibility</p:attrName>
                                        </p:attrNameLst>
                                      </p:cBhvr>
                                      <p:to>
                                        <p:strVal val="visible"/>
                                      </p:to>
                                    </p:set>
                                    <p:animEffect transition="in" filter="fade">
                                      <p:cBhvr>
                                        <p:cTn id="11" dur="2000"/>
                                        <p:tgtEl>
                                          <p:spTgt spid="1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2" descr="Head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8" y="-7938"/>
            <a:ext cx="12192001" cy="1368407"/>
          </a:xfrm>
          <a:prstGeom prst="rect">
            <a:avLst/>
          </a:prstGeom>
          <a:noFill/>
          <a:extLst>
            <a:ext uri="{909E8E84-426E-40DD-AFC4-6F175D3DCCD1}">
              <a14:hiddenFill xmlns:a14="http://schemas.microsoft.com/office/drawing/2010/main">
                <a:solidFill>
                  <a:srgbClr val="FFFFFF"/>
                </a:solidFill>
              </a14:hiddenFill>
            </a:ext>
          </a:extLst>
        </p:spPr>
      </p:pic>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solidFill>
                  <a:srgbClr val="FFFFFF"/>
                </a:solidFill>
                <a:latin typeface="Calibri" panose="020F0502020204030204" pitchFamily="34" charset="0"/>
              </a:rPr>
              <a:t>YOUR</a:t>
            </a:r>
            <a:r>
              <a:rPr lang="de-DE" altLang="de-DE" sz="2000" b="1" dirty="0">
                <a:latin typeface="Calibri" panose="020F0502020204030204" pitchFamily="34" charset="0"/>
              </a:rPr>
              <a:t>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140" name="Text Box 12"/>
          <p:cNvSpPr txBox="1">
            <a:spLocks noChangeArrowheads="1"/>
          </p:cNvSpPr>
          <p:nvPr/>
        </p:nvSpPr>
        <p:spPr bwMode="gray">
          <a:xfrm>
            <a:off x="702307" y="1892619"/>
            <a:ext cx="7298693" cy="1403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lnSpc>
                <a:spcPct val="95000"/>
              </a:lnSpc>
              <a:spcBef>
                <a:spcPct val="50000"/>
              </a:spcBef>
            </a:pPr>
            <a:r>
              <a:rPr lang="de-DE" altLang="de-DE" sz="3200" noProof="1">
                <a:solidFill>
                  <a:srgbClr val="5F5F5F"/>
                </a:solidFill>
                <a:latin typeface="Calibri" panose="020F0502020204030204" pitchFamily="34" charset="0"/>
              </a:rPr>
              <a:t>Lorem ipsum dolor sit amet, consectetur adipisicing elit, sed do eiusmod tempor incididunt ut labore et dolore magna aliqua. </a:t>
            </a:r>
            <a:endParaRPr lang="de-DE" altLang="de-DE" sz="3200" b="1" noProof="1">
              <a:solidFill>
                <a:srgbClr val="5F5F5F"/>
              </a:solidFill>
              <a:latin typeface="Calibri" panose="020F0502020204030204" pitchFamily="34" charset="0"/>
            </a:endParaRPr>
          </a:p>
        </p:txBody>
      </p:sp>
      <p:pic>
        <p:nvPicPr>
          <p:cNvPr id="2" name="Picture 1"/>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10058399" y="1353515"/>
            <a:ext cx="2132013" cy="4244863"/>
          </a:xfrm>
          <a:prstGeom prst="rect">
            <a:avLst/>
          </a:prstGeom>
        </p:spPr>
      </p:pic>
      <p:grpSp>
        <p:nvGrpSpPr>
          <p:cNvPr id="9" name="Group 8"/>
          <p:cNvGrpSpPr/>
          <p:nvPr/>
        </p:nvGrpSpPr>
        <p:grpSpPr>
          <a:xfrm>
            <a:off x="9077930" y="3520452"/>
            <a:ext cx="3048006" cy="2171303"/>
            <a:chOff x="7856129" y="1513453"/>
            <a:chExt cx="3048006" cy="3048006"/>
          </a:xfrm>
        </p:grpSpPr>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1" name="TextBox 10"/>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6"/>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1444290070"/>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fade">
                                      <p:cBhvr>
                                        <p:cTn id="7" dur="2000"/>
                                        <p:tgtEl>
                                          <p:spTgt spid="1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6263" y="1353515"/>
            <a:ext cx="12196681" cy="4245619"/>
          </a:xfrm>
          <a:prstGeom prst="rect">
            <a:avLst/>
          </a:prstGeom>
        </p:spPr>
      </p:pic>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48" name="Rectangle 25"/>
          <p:cNvSpPr>
            <a:spLocks noChangeArrowheads="1"/>
          </p:cNvSpPr>
          <p:nvPr/>
        </p:nvSpPr>
        <p:spPr bwMode="auto">
          <a:xfrm>
            <a:off x="7080251" y="1353515"/>
            <a:ext cx="5110162" cy="4251817"/>
          </a:xfrm>
          <a:prstGeom prst="rect">
            <a:avLst/>
          </a:prstGeom>
          <a:solidFill>
            <a:srgbClr val="F0F0F0">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a:endParaRPr lang="de-DE" altLang="de-DE" noProof="1"/>
          </a:p>
        </p:txBody>
      </p:sp>
      <p:sp>
        <p:nvSpPr>
          <p:cNvPr id="51" name="Text Box 37"/>
          <p:cNvSpPr txBox="1">
            <a:spLocks noChangeArrowheads="1"/>
          </p:cNvSpPr>
          <p:nvPr/>
        </p:nvSpPr>
        <p:spPr bwMode="auto">
          <a:xfrm>
            <a:off x="7629545" y="1802607"/>
            <a:ext cx="3965555"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de-DE" altLang="de-DE" sz="2800" b="1" noProof="1">
                <a:latin typeface="+mj-lt"/>
              </a:rPr>
              <a:t>Lorem ipsum dolor sit amet, consectetur adipisicing</a:t>
            </a:r>
          </a:p>
        </p:txBody>
      </p:sp>
      <p:sp>
        <p:nvSpPr>
          <p:cNvPr id="52" name="Text Box 48"/>
          <p:cNvSpPr txBox="1">
            <a:spLocks noChangeArrowheads="1"/>
          </p:cNvSpPr>
          <p:nvPr/>
        </p:nvSpPr>
        <p:spPr bwMode="auto">
          <a:xfrm>
            <a:off x="7452067" y="3204911"/>
            <a:ext cx="4251797" cy="2046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spAutoFit/>
          </a:bodyPr>
          <a:lstStyle>
            <a:lvl1pPr marL="174625" indent="-3175"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en-US" altLang="de-DE" noProof="1">
                <a:latin typeface="+mj-lt"/>
              </a:rPr>
              <a:t>Lorem ipsum dolor sit amet, consectetur adipisicing elit, sed do eiusmod tempor incididunt ut labore et dolore magna aliqua. </a:t>
            </a:r>
          </a:p>
          <a:p>
            <a:pPr eaLnBrk="1" hangingPunct="1"/>
            <a:endParaRPr lang="de-DE" altLang="de-DE" noProof="1">
              <a:latin typeface="+mj-lt"/>
            </a:endParaRPr>
          </a:p>
          <a:p>
            <a:pPr eaLnBrk="1" hangingPunct="1">
              <a:buFont typeface="Wingdings" pitchFamily="2" charset="2"/>
              <a:buChar char="§"/>
            </a:pPr>
            <a:endParaRPr lang="de-DE" altLang="de-DE" sz="2200" noProof="1">
              <a:latin typeface="+mj-lt"/>
            </a:endParaRPr>
          </a:p>
        </p:txBody>
      </p:sp>
      <p:grpSp>
        <p:nvGrpSpPr>
          <p:cNvPr id="9" name="Group 8"/>
          <p:cNvGrpSpPr/>
          <p:nvPr/>
        </p:nvGrpSpPr>
        <p:grpSpPr>
          <a:xfrm>
            <a:off x="211199" y="261665"/>
            <a:ext cx="3048006" cy="2171303"/>
            <a:chOff x="7856129" y="1513453"/>
            <a:chExt cx="3048006" cy="3048006"/>
          </a:xfrm>
        </p:grpSpPr>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1" name="TextBox 10"/>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5"/>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3101791696"/>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1000"/>
                                        <p:tgtEl>
                                          <p:spTgt spid="48"/>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fade">
                                      <p:cBhvr>
                                        <p:cTn id="11" dur="1000"/>
                                        <p:tgtEl>
                                          <p:spTgt spid="51"/>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52"/>
                                        </p:tgtEl>
                                        <p:attrNameLst>
                                          <p:attrName>style.visibility</p:attrName>
                                        </p:attrNameLst>
                                      </p:cBhvr>
                                      <p:to>
                                        <p:strVal val="visible"/>
                                      </p:to>
                                    </p:set>
                                    <p:animEffect transition="in" filter="fade">
                                      <p:cBhvr>
                                        <p:cTn id="15" dur="1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51" grpId="0"/>
      <p:bldP spid="5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7939904" y="1353516"/>
            <a:ext cx="4248917" cy="4251816"/>
          </a:xfrm>
          <a:prstGeom prst="rect">
            <a:avLst/>
          </a:prstGeom>
        </p:spPr>
      </p:pic>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16" name="Text Box 37"/>
          <p:cNvSpPr txBox="1">
            <a:spLocks noChangeArrowheads="1"/>
          </p:cNvSpPr>
          <p:nvPr/>
        </p:nvSpPr>
        <p:spPr bwMode="auto">
          <a:xfrm>
            <a:off x="716784" y="1802607"/>
            <a:ext cx="668731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en-GB" altLang="de-DE" sz="2800" b="1" dirty="0" err="1"/>
              <a:t>Lorem</a:t>
            </a:r>
            <a:r>
              <a:rPr lang="en-GB" altLang="de-DE" sz="2800" b="1" dirty="0"/>
              <a:t> </a:t>
            </a:r>
            <a:r>
              <a:rPr lang="en-GB" altLang="de-DE" sz="2800" b="1" dirty="0" err="1"/>
              <a:t>ipsum</a:t>
            </a:r>
            <a:r>
              <a:rPr lang="en-GB" altLang="de-DE" sz="2800" b="1" dirty="0"/>
              <a:t> </a:t>
            </a:r>
            <a:r>
              <a:rPr lang="en-GB" altLang="de-DE" sz="2800" b="1" dirty="0" err="1"/>
              <a:t>dolor</a:t>
            </a:r>
            <a:r>
              <a:rPr lang="en-GB" altLang="de-DE" sz="2800" b="1" dirty="0"/>
              <a:t> sit </a:t>
            </a:r>
            <a:r>
              <a:rPr lang="en-GB" altLang="de-DE" sz="2800" b="1" dirty="0" err="1"/>
              <a:t>amet</a:t>
            </a:r>
            <a:r>
              <a:rPr lang="en-GB" altLang="de-DE" sz="2800" b="1" dirty="0"/>
              <a:t>, </a:t>
            </a:r>
            <a:r>
              <a:rPr lang="en-GB" altLang="de-DE" sz="2800" b="1" dirty="0" err="1"/>
              <a:t>consectetur</a:t>
            </a:r>
            <a:r>
              <a:rPr lang="en-GB" altLang="de-DE" sz="2800" b="1" dirty="0"/>
              <a:t> </a:t>
            </a:r>
            <a:r>
              <a:rPr lang="en-GB" altLang="de-DE" sz="2800" b="1" dirty="0" err="1"/>
              <a:t>adipisicing</a:t>
            </a:r>
            <a:endParaRPr lang="en-GB" altLang="de-DE" sz="2800" b="1" dirty="0"/>
          </a:p>
        </p:txBody>
      </p:sp>
      <p:sp>
        <p:nvSpPr>
          <p:cNvPr id="17" name="Text Box 48"/>
          <p:cNvSpPr txBox="1">
            <a:spLocks noChangeArrowheads="1"/>
          </p:cNvSpPr>
          <p:nvPr/>
        </p:nvSpPr>
        <p:spPr bwMode="auto">
          <a:xfrm>
            <a:off x="539306" y="2956719"/>
            <a:ext cx="5988494"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spAutoFit/>
          </a:bodyPr>
          <a:lstStyle>
            <a:lvl1pPr marL="174625" indent="-3175"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en-US" altLang="de-DE" noProof="1">
                <a:latin typeface="+mj-lt"/>
              </a:rPr>
              <a:t>Lorem ipsum dolor sit amet, consectetur adipisicing elit, sed do eiusmod tempor incididunt ut labore et dolore magna aliqua. Lorem ipsum dolor sit amet, consectetur adipisicing elit, sed do eiusmod tempor incididunt ut labore et dolore magna aliqua. </a:t>
            </a:r>
          </a:p>
          <a:p>
            <a:pPr eaLnBrk="1" hangingPunct="1"/>
            <a:endParaRPr lang="de-DE" altLang="de-DE" noProof="1">
              <a:latin typeface="+mj-lt"/>
            </a:endParaRPr>
          </a:p>
          <a:p>
            <a:pPr eaLnBrk="1" hangingPunct="1">
              <a:buFont typeface="Wingdings" pitchFamily="2" charset="2"/>
              <a:buChar char="§"/>
            </a:pPr>
            <a:endParaRPr lang="de-DE" altLang="de-DE" sz="2200" noProof="1">
              <a:latin typeface="+mj-lt"/>
            </a:endParaRPr>
          </a:p>
        </p:txBody>
      </p:sp>
      <p:sp>
        <p:nvSpPr>
          <p:cNvPr id="21" name="Rectangle 147"/>
          <p:cNvSpPr>
            <a:spLocks noChangeArrowheads="1"/>
          </p:cNvSpPr>
          <p:nvPr/>
        </p:nvSpPr>
        <p:spPr bwMode="gray">
          <a:xfrm>
            <a:off x="7939904" y="4703673"/>
            <a:ext cx="4266098" cy="450830"/>
          </a:xfrm>
          <a:prstGeom prst="rect">
            <a:avLst/>
          </a:prstGeom>
          <a:solidFill>
            <a:srgbClr val="292929">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algn="ctr" defTabSz="1057275" eaLnBrk="0" fontAlgn="base" hangingPunct="0">
              <a:spcBef>
                <a:spcPct val="0"/>
              </a:spcBef>
              <a:spcAft>
                <a:spcPct val="0"/>
              </a:spcAft>
              <a:defRPr sz="2100">
                <a:solidFill>
                  <a:schemeClr val="tx1"/>
                </a:solidFill>
                <a:latin typeface="Arial" charset="0"/>
                <a:cs typeface="Arial" charset="0"/>
              </a:defRPr>
            </a:lvl6pPr>
            <a:lvl7pPr marL="2971800" indent="-228600" algn="ctr" defTabSz="1057275" eaLnBrk="0" fontAlgn="base" hangingPunct="0">
              <a:spcBef>
                <a:spcPct val="0"/>
              </a:spcBef>
              <a:spcAft>
                <a:spcPct val="0"/>
              </a:spcAft>
              <a:defRPr sz="2100">
                <a:solidFill>
                  <a:schemeClr val="tx1"/>
                </a:solidFill>
                <a:latin typeface="Arial" charset="0"/>
                <a:cs typeface="Arial" charset="0"/>
              </a:defRPr>
            </a:lvl7pPr>
            <a:lvl8pPr marL="3429000" indent="-228600" algn="ctr" defTabSz="1057275" eaLnBrk="0" fontAlgn="base" hangingPunct="0">
              <a:spcBef>
                <a:spcPct val="0"/>
              </a:spcBef>
              <a:spcAft>
                <a:spcPct val="0"/>
              </a:spcAft>
              <a:defRPr sz="2100">
                <a:solidFill>
                  <a:schemeClr val="tx1"/>
                </a:solidFill>
                <a:latin typeface="Arial" charset="0"/>
                <a:cs typeface="Arial" charset="0"/>
              </a:defRPr>
            </a:lvl8pPr>
            <a:lvl9pPr marL="3886200" indent="-228600" algn="ctr" defTabSz="1057275" eaLnBrk="0" fontAlgn="base" hangingPunct="0">
              <a:spcBef>
                <a:spcPct val="0"/>
              </a:spcBef>
              <a:spcAft>
                <a:spcPct val="0"/>
              </a:spcAft>
              <a:defRPr sz="2100">
                <a:solidFill>
                  <a:schemeClr val="tx1"/>
                </a:solidFill>
                <a:latin typeface="Arial" charset="0"/>
                <a:cs typeface="Arial" charset="0"/>
              </a:defRPr>
            </a:lvl9pPr>
          </a:lstStyle>
          <a:p>
            <a:pPr algn="ctr" eaLnBrk="1" hangingPunct="1"/>
            <a:r>
              <a:rPr lang="en-GB" altLang="de-DE" sz="2400" dirty="0">
                <a:solidFill>
                  <a:srgbClr val="FFFFFF"/>
                </a:solidFill>
              </a:rPr>
              <a:t>Placeholder Text</a:t>
            </a:r>
          </a:p>
        </p:txBody>
      </p:sp>
      <p:grpSp>
        <p:nvGrpSpPr>
          <p:cNvPr id="9" name="Group 8"/>
          <p:cNvGrpSpPr/>
          <p:nvPr/>
        </p:nvGrpSpPr>
        <p:grpSpPr>
          <a:xfrm>
            <a:off x="5768198" y="159087"/>
            <a:ext cx="3048006" cy="2171303"/>
            <a:chOff x="7856129" y="1513453"/>
            <a:chExt cx="3048006" cy="3048006"/>
          </a:xfrm>
        </p:grpSpPr>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1" name="TextBox 10"/>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5"/>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815060947"/>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grpSp>
        <p:nvGrpSpPr>
          <p:cNvPr id="2" name="Gruppieren 1"/>
          <p:cNvGrpSpPr/>
          <p:nvPr/>
        </p:nvGrpSpPr>
        <p:grpSpPr>
          <a:xfrm>
            <a:off x="-2170" y="1353516"/>
            <a:ext cx="6401801" cy="4251816"/>
            <a:chOff x="3175" y="1576388"/>
            <a:chExt cx="8442325" cy="5607050"/>
          </a:xfrm>
        </p:grpSpPr>
        <p:sp>
          <p:nvSpPr>
            <p:cNvPr id="10" name="Rectangle 251" descr="Folie20"/>
            <p:cNvSpPr>
              <a:spLocks noChangeArrowheads="1"/>
            </p:cNvSpPr>
            <p:nvPr/>
          </p:nvSpPr>
          <p:spPr bwMode="auto">
            <a:xfrm>
              <a:off x="3175" y="1576388"/>
              <a:ext cx="8442325" cy="560705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a:endParaRPr lang="de-DE" altLang="de-DE" noProof="1"/>
            </a:p>
          </p:txBody>
        </p:sp>
        <p:sp>
          <p:nvSpPr>
            <p:cNvPr id="12" name="Rectangle 75"/>
            <p:cNvSpPr>
              <a:spLocks noChangeArrowheads="1"/>
            </p:cNvSpPr>
            <p:nvPr/>
          </p:nvSpPr>
          <p:spPr bwMode="auto">
            <a:xfrm>
              <a:off x="1790700" y="2514600"/>
              <a:ext cx="4924425" cy="3043238"/>
            </a:xfrm>
            <a:prstGeom prst="rect">
              <a:avLst/>
            </a:prstGeom>
            <a:gradFill rotWithShape="1">
              <a:gsLst>
                <a:gs pos="0">
                  <a:srgbClr val="777777"/>
                </a:gs>
                <a:gs pos="100000">
                  <a:srgbClr val="333333"/>
                </a:gs>
              </a:gsLst>
              <a:lin ang="5400000" scaled="1"/>
            </a:gradFill>
            <a:ln w="9525">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de-DE" altLang="de-DE" sz="2400" noProof="1">
                  <a:solidFill>
                    <a:schemeClr val="bg1"/>
                  </a:solidFill>
                </a:rPr>
                <a:t>Insert your picture here</a:t>
              </a:r>
            </a:p>
          </p:txBody>
        </p:sp>
      </p:grpSp>
      <p:sp>
        <p:nvSpPr>
          <p:cNvPr id="16" name="Text Box 37"/>
          <p:cNvSpPr txBox="1">
            <a:spLocks noChangeArrowheads="1"/>
          </p:cNvSpPr>
          <p:nvPr/>
        </p:nvSpPr>
        <p:spPr bwMode="auto">
          <a:xfrm>
            <a:off x="6360501" y="1802607"/>
            <a:ext cx="668731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en-GB" altLang="de-DE" sz="2800" b="1" dirty="0" err="1"/>
              <a:t>Lorem</a:t>
            </a:r>
            <a:r>
              <a:rPr lang="en-GB" altLang="de-DE" sz="2800" b="1" dirty="0"/>
              <a:t> </a:t>
            </a:r>
            <a:r>
              <a:rPr lang="en-GB" altLang="de-DE" sz="2800" b="1" dirty="0" err="1"/>
              <a:t>ipsum</a:t>
            </a:r>
            <a:r>
              <a:rPr lang="en-GB" altLang="de-DE" sz="2800" b="1" dirty="0"/>
              <a:t> </a:t>
            </a:r>
            <a:r>
              <a:rPr lang="en-GB" altLang="de-DE" sz="2800" b="1" dirty="0" err="1"/>
              <a:t>dolor</a:t>
            </a:r>
            <a:r>
              <a:rPr lang="en-GB" altLang="de-DE" sz="2800" b="1" dirty="0"/>
              <a:t> sit </a:t>
            </a:r>
            <a:r>
              <a:rPr lang="en-GB" altLang="de-DE" sz="2800" b="1" dirty="0" err="1"/>
              <a:t>amet</a:t>
            </a:r>
            <a:r>
              <a:rPr lang="en-GB" altLang="de-DE" sz="2800" b="1" dirty="0"/>
              <a:t>, </a:t>
            </a:r>
            <a:r>
              <a:rPr lang="en-GB" altLang="de-DE" sz="2800" b="1" dirty="0" err="1"/>
              <a:t>consectetur</a:t>
            </a:r>
            <a:r>
              <a:rPr lang="en-GB" altLang="de-DE" sz="2800" b="1" dirty="0"/>
              <a:t> </a:t>
            </a:r>
            <a:r>
              <a:rPr lang="en-GB" altLang="de-DE" sz="2800" b="1" dirty="0" err="1"/>
              <a:t>adipisicing</a:t>
            </a:r>
            <a:endParaRPr lang="en-GB" altLang="de-DE" sz="2800" b="1" dirty="0"/>
          </a:p>
        </p:txBody>
      </p:sp>
      <p:sp>
        <p:nvSpPr>
          <p:cNvPr id="17" name="Text Box 48"/>
          <p:cNvSpPr txBox="1">
            <a:spLocks noChangeArrowheads="1"/>
          </p:cNvSpPr>
          <p:nvPr/>
        </p:nvSpPr>
        <p:spPr bwMode="auto">
          <a:xfrm>
            <a:off x="6183023" y="2956719"/>
            <a:ext cx="5348577" cy="2693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spAutoFit/>
          </a:bodyPr>
          <a:lstStyle>
            <a:lvl1pPr marL="174625" indent="-3175"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en-US" altLang="de-DE" noProof="1">
                <a:latin typeface="+mj-lt"/>
              </a:rPr>
              <a:t>Lorem ipsum dolor sit amet, consectetur adipisicing elit, sed do eiusmod tempor incididunt ut labore et dolore magna aliqua. Lorem ipsum dolor sit amet, consectetur adipisicing elit, sed do eiusmod tempor incididunt ut labore et dolore magna aliqua. </a:t>
            </a:r>
          </a:p>
          <a:p>
            <a:pPr eaLnBrk="1" hangingPunct="1"/>
            <a:endParaRPr lang="de-DE" altLang="de-DE" noProof="1">
              <a:latin typeface="+mj-lt"/>
            </a:endParaRPr>
          </a:p>
          <a:p>
            <a:pPr eaLnBrk="1" hangingPunct="1">
              <a:buFont typeface="Wingdings" pitchFamily="2" charset="2"/>
              <a:buChar char="§"/>
            </a:pPr>
            <a:endParaRPr lang="de-DE" altLang="de-DE" sz="2200" noProof="1">
              <a:latin typeface="+mj-lt"/>
            </a:endParaRPr>
          </a:p>
        </p:txBody>
      </p:sp>
      <p:grpSp>
        <p:nvGrpSpPr>
          <p:cNvPr id="11" name="Group 10"/>
          <p:cNvGrpSpPr/>
          <p:nvPr/>
        </p:nvGrpSpPr>
        <p:grpSpPr>
          <a:xfrm>
            <a:off x="2919004" y="267863"/>
            <a:ext cx="3048006" cy="2171303"/>
            <a:chOff x="7856129" y="1513453"/>
            <a:chExt cx="3048006" cy="3048006"/>
          </a:xfrm>
        </p:grpSpPr>
        <p:pic>
          <p:nvPicPr>
            <p:cNvPr id="13" name="Picture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4" name="TextBox 13"/>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5"/>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3002705439"/>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927012" y="2382696"/>
            <a:ext cx="4336392" cy="523152"/>
          </a:xfrm>
          <a:prstGeom prst="rect">
            <a:avLst/>
          </a:prstGeom>
        </p:spPr>
        <p:txBody>
          <a:bodyPr wrap="none">
            <a:spAutoFit/>
          </a:bodyPr>
          <a:lstStyle/>
          <a:p>
            <a:pPr algn="ctr" defTabSz="914309"/>
            <a:r>
              <a:rPr lang="en-US" sz="2800" b="1" spc="300" dirty="0">
                <a:solidFill>
                  <a:srgbClr val="F26247"/>
                </a:solidFill>
                <a:latin typeface="Segoe UI" panose="020B0502040204020203" pitchFamily="34" charset="0"/>
                <a:cs typeface="Segoe UI" panose="020B0502040204020203" pitchFamily="34" charset="0"/>
              </a:rPr>
              <a:t>COPYRIGHT NOTICE:</a:t>
            </a:r>
          </a:p>
        </p:txBody>
      </p:sp>
      <p:sp>
        <p:nvSpPr>
          <p:cNvPr id="5" name="Rectangle 4"/>
          <p:cNvSpPr/>
          <p:nvPr/>
        </p:nvSpPr>
        <p:spPr>
          <a:xfrm>
            <a:off x="2438082" y="2905848"/>
            <a:ext cx="7314248" cy="1569456"/>
          </a:xfrm>
          <a:prstGeom prst="rect">
            <a:avLst/>
          </a:prstGeom>
        </p:spPr>
        <p:txBody>
          <a:bodyPr wrap="square">
            <a:spAutoFit/>
          </a:bodyPr>
          <a:lstStyle/>
          <a:p>
            <a:pPr algn="ctr" defTabSz="914309"/>
            <a:r>
              <a:rPr lang="en-US" sz="2400" dirty="0">
                <a:solidFill>
                  <a:prstClr val="black"/>
                </a:solidFill>
                <a:latin typeface="Segoe UI Semilight" panose="020B0402040204020203" pitchFamily="34" charset="0"/>
                <a:cs typeface="Segoe UI Semilight" panose="020B0402040204020203" pitchFamily="34" charset="0"/>
              </a:rPr>
              <a:t>You are allowed to use these templates in your own organization and modify them as you like. You cannot sell or give them to others. Instead, direct them to PresentationPoint.com to download their own copy.</a:t>
            </a:r>
          </a:p>
        </p:txBody>
      </p:sp>
    </p:spTree>
    <p:extLst>
      <p:ext uri="{BB962C8B-B14F-4D97-AF65-F5344CB8AC3E}">
        <p14:creationId xmlns:p14="http://schemas.microsoft.com/office/powerpoint/2010/main" val="2594495094"/>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91" name="Rectangle 189"/>
          <p:cNvSpPr>
            <a:spLocks noChangeArrowheads="1"/>
          </p:cNvSpPr>
          <p:nvPr/>
        </p:nvSpPr>
        <p:spPr bwMode="gray">
          <a:xfrm>
            <a:off x="0" y="1353515"/>
            <a:ext cx="7937500" cy="4251817"/>
          </a:xfrm>
          <a:prstGeom prst="rect">
            <a:avLst/>
          </a:prstGeom>
          <a:solidFill>
            <a:srgbClr val="5F5F5F"/>
          </a:solidFill>
          <a:ln w="9525">
            <a:noFill/>
            <a:miter lim="800000"/>
            <a:headEnd/>
            <a:tailEnd/>
          </a:ln>
        </p:spPr>
        <p:txBody>
          <a:bodyPr rot="10800000" vert="eaVert" wrap="none"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eaLnBrk="1" hangingPunct="1"/>
            <a:endParaRPr lang="de-DE" altLang="de-DE" sz="4000" noProof="1">
              <a:solidFill>
                <a:schemeClr val="bg1"/>
              </a:solidFill>
              <a:latin typeface="Calibri" panose="020F0502020204030204" pitchFamily="34" charset="0"/>
            </a:endParaRPr>
          </a:p>
        </p:txBody>
      </p:sp>
      <p:grpSp>
        <p:nvGrpSpPr>
          <p:cNvPr id="98" name="Group 183"/>
          <p:cNvGrpSpPr>
            <a:grpSpLocks/>
          </p:cNvGrpSpPr>
          <p:nvPr/>
        </p:nvGrpSpPr>
        <p:grpSpPr bwMode="auto">
          <a:xfrm>
            <a:off x="3457777" y="2968450"/>
            <a:ext cx="1021947" cy="1021947"/>
            <a:chOff x="2441" y="2167"/>
            <a:chExt cx="1322" cy="1322"/>
          </a:xfrm>
        </p:grpSpPr>
        <p:sp>
          <p:nvSpPr>
            <p:cNvPr id="99" name="Oval 184"/>
            <p:cNvSpPr>
              <a:spLocks noChangeArrowheads="1"/>
            </p:cNvSpPr>
            <p:nvPr/>
          </p:nvSpPr>
          <p:spPr bwMode="gray">
            <a:xfrm>
              <a:off x="2441" y="2167"/>
              <a:ext cx="1322" cy="1322"/>
            </a:xfrm>
            <a:prstGeom prst="ellipse">
              <a:avLst/>
            </a:prstGeom>
            <a:solidFill>
              <a:srgbClr val="FFFFFF"/>
            </a:solidFill>
            <a:ln w="9525">
              <a:solidFill>
                <a:srgbClr val="D3D3D3"/>
              </a:solidFill>
              <a:round/>
              <a:headEnd/>
              <a:tailEnd/>
            </a:ln>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101" name="AutoShape 185"/>
            <p:cNvSpPr>
              <a:spLocks noChangeArrowheads="1"/>
            </p:cNvSpPr>
            <p:nvPr/>
          </p:nvSpPr>
          <p:spPr bwMode="gray">
            <a:xfrm rot="5400000">
              <a:off x="2887" y="2550"/>
              <a:ext cx="645" cy="558"/>
            </a:xfrm>
            <a:prstGeom prst="triangle">
              <a:avLst>
                <a:gd name="adj" fmla="val 50000"/>
              </a:avLst>
            </a:prstGeom>
            <a:solidFill>
              <a:srgbClr val="99CCFF"/>
            </a:solidFill>
            <a:ln w="25400">
              <a:solidFill>
                <a:srgbClr val="4D4D4D"/>
              </a:solidFill>
              <a:miter lim="800000"/>
              <a:headEnd/>
              <a:tailEnd/>
            </a:ln>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grpSp>
      <p:sp>
        <p:nvSpPr>
          <p:cNvPr id="102" name="Text Box 186"/>
          <p:cNvSpPr txBox="1">
            <a:spLocks noChangeArrowheads="1"/>
          </p:cNvSpPr>
          <p:nvPr/>
        </p:nvSpPr>
        <p:spPr bwMode="gray">
          <a:xfrm>
            <a:off x="2608250" y="4320773"/>
            <a:ext cx="27210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eaLnBrk="1" hangingPunct="1"/>
            <a:r>
              <a:rPr lang="de-DE" altLang="de-DE" sz="2400" noProof="1">
                <a:solidFill>
                  <a:schemeClr val="bg1"/>
                </a:solidFill>
                <a:latin typeface="Calibri" panose="020F0502020204030204" pitchFamily="34" charset="0"/>
              </a:rPr>
              <a:t>Add your video here</a:t>
            </a:r>
          </a:p>
        </p:txBody>
      </p:sp>
      <p:sp>
        <p:nvSpPr>
          <p:cNvPr id="95" name="Rectangle 77"/>
          <p:cNvSpPr>
            <a:spLocks noChangeArrowheads="1"/>
          </p:cNvSpPr>
          <p:nvPr/>
        </p:nvSpPr>
        <p:spPr bwMode="auto">
          <a:xfrm>
            <a:off x="7937500" y="1364414"/>
            <a:ext cx="4252918" cy="4240894"/>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p>
        </p:txBody>
      </p:sp>
      <p:grpSp>
        <p:nvGrpSpPr>
          <p:cNvPr id="11" name="Group 10"/>
          <p:cNvGrpSpPr/>
          <p:nvPr/>
        </p:nvGrpSpPr>
        <p:grpSpPr>
          <a:xfrm>
            <a:off x="311489" y="267863"/>
            <a:ext cx="3048006" cy="2171303"/>
            <a:chOff x="7856129" y="1513453"/>
            <a:chExt cx="3048006" cy="3048006"/>
          </a:xfrm>
        </p:grpSpPr>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3" name="TextBox 12"/>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5"/>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890136466"/>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fade">
                                      <p:cBhvr>
                                        <p:cTn id="7" dur="1000"/>
                                        <p:tgtEl>
                                          <p:spTgt spid="9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98"/>
                                        </p:tgtEl>
                                        <p:attrNameLst>
                                          <p:attrName>style.visibility</p:attrName>
                                        </p:attrNameLst>
                                      </p:cBhvr>
                                      <p:to>
                                        <p:strVal val="visible"/>
                                      </p:to>
                                    </p:set>
                                    <p:animEffect transition="in" filter="fade">
                                      <p:cBhvr>
                                        <p:cTn id="11" dur="1000"/>
                                        <p:tgtEl>
                                          <p:spTgt spid="98"/>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102"/>
                                        </p:tgtEl>
                                        <p:attrNameLst>
                                          <p:attrName>style.visibility</p:attrName>
                                        </p:attrNameLst>
                                      </p:cBhvr>
                                      <p:to>
                                        <p:strVal val="visible"/>
                                      </p:to>
                                    </p:set>
                                    <p:animEffect transition="in" filter="fade">
                                      <p:cBhvr>
                                        <p:cTn id="15" dur="1000"/>
                                        <p:tgtEl>
                                          <p:spTgt spid="102"/>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95"/>
                                        </p:tgtEl>
                                        <p:attrNameLst>
                                          <p:attrName>style.visibility</p:attrName>
                                        </p:attrNameLst>
                                      </p:cBhvr>
                                      <p:to>
                                        <p:strVal val="visible"/>
                                      </p:to>
                                    </p:set>
                                    <p:animEffect transition="in" filter="fade">
                                      <p:cBhvr>
                                        <p:cTn id="19" dur="10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102" grpId="0"/>
      <p:bldP spid="9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702307" y="3472776"/>
            <a:ext cx="4281972" cy="2132556"/>
          </a:xfrm>
          <a:prstGeom prst="rect">
            <a:avLst/>
          </a:prstGeom>
        </p:spPr>
      </p:pic>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graphicFrame>
        <p:nvGraphicFramePr>
          <p:cNvPr id="87" name="Group 5"/>
          <p:cNvGraphicFramePr>
            <a:graphicFrameLocks noGrp="1"/>
          </p:cNvGraphicFramePr>
          <p:nvPr>
            <p:extLst/>
          </p:nvPr>
        </p:nvGraphicFramePr>
        <p:xfrm>
          <a:off x="5463966" y="1609782"/>
          <a:ext cx="5984604" cy="1534180"/>
        </p:xfrm>
        <a:graphic>
          <a:graphicData uri="http://schemas.openxmlformats.org/drawingml/2006/table">
            <a:tbl>
              <a:tblPr/>
              <a:tblGrid>
                <a:gridCol w="1851418">
                  <a:extLst>
                    <a:ext uri="{9D8B030D-6E8A-4147-A177-3AD203B41FA5}">
                      <a16:colId xmlns:a16="http://schemas.microsoft.com/office/drawing/2014/main" val="20000"/>
                    </a:ext>
                  </a:extLst>
                </a:gridCol>
                <a:gridCol w="4133186">
                  <a:extLst>
                    <a:ext uri="{9D8B030D-6E8A-4147-A177-3AD203B41FA5}">
                      <a16:colId xmlns:a16="http://schemas.microsoft.com/office/drawing/2014/main" val="20001"/>
                    </a:ext>
                  </a:extLst>
                </a:gridCol>
              </a:tblGrid>
              <a:tr h="457654">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600" b="1" i="0" u="none" strike="noStrike" cap="none" normalizeH="0" baseline="0" noProof="1">
                          <a:ln>
                            <a:noFill/>
                          </a:ln>
                          <a:solidFill>
                            <a:schemeClr val="bg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5F5F5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600" b="1" i="0" u="none" strike="noStrike" cap="none" normalizeH="0" baseline="0" noProof="1">
                          <a:ln>
                            <a:noFill/>
                          </a:ln>
                          <a:solidFill>
                            <a:schemeClr val="bg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5F5F5F"/>
                    </a:solidFill>
                  </a:tcPr>
                </a:tc>
                <a:extLst>
                  <a:ext uri="{0D108BD9-81ED-4DB2-BD59-A6C34878D82A}">
                    <a16:rowId xmlns:a16="http://schemas.microsoft.com/office/drawing/2014/main" val="10000"/>
                  </a:ext>
                </a:extLst>
              </a:tr>
              <a:tr h="538263">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300" b="0" i="0" u="none" strike="noStrike" cap="none" normalizeH="0" baseline="0" noProof="1">
                          <a:ln>
                            <a:noFill/>
                          </a:ln>
                          <a:solidFill>
                            <a:schemeClr val="tx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0F0F0"/>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300" b="0" i="0" u="none" strike="noStrike" cap="none" normalizeH="0" baseline="0" noProof="1">
                          <a:ln>
                            <a:noFill/>
                          </a:ln>
                          <a:solidFill>
                            <a:schemeClr val="tx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0F0F0"/>
                    </a:solidFill>
                  </a:tcPr>
                </a:tc>
                <a:extLst>
                  <a:ext uri="{0D108BD9-81ED-4DB2-BD59-A6C34878D82A}">
                    <a16:rowId xmlns:a16="http://schemas.microsoft.com/office/drawing/2014/main" val="10001"/>
                  </a:ext>
                </a:extLst>
              </a:tr>
              <a:tr h="538263">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300" b="0" i="0" u="none" strike="noStrike" cap="none" normalizeH="0" baseline="0" noProof="1">
                          <a:ln>
                            <a:noFill/>
                          </a:ln>
                          <a:solidFill>
                            <a:schemeClr val="tx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0F0F0"/>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300" b="0" i="0" u="none" strike="noStrike" cap="none" normalizeH="0" baseline="0" noProof="1">
                          <a:ln>
                            <a:noFill/>
                          </a:ln>
                          <a:solidFill>
                            <a:schemeClr val="tx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0F0F0"/>
                    </a:solidFill>
                  </a:tcPr>
                </a:tc>
                <a:extLst>
                  <a:ext uri="{0D108BD9-81ED-4DB2-BD59-A6C34878D82A}">
                    <a16:rowId xmlns:a16="http://schemas.microsoft.com/office/drawing/2014/main" val="10002"/>
                  </a:ext>
                </a:extLst>
              </a:tr>
            </a:tbl>
          </a:graphicData>
        </a:graphic>
      </p:graphicFrame>
      <p:graphicFrame>
        <p:nvGraphicFramePr>
          <p:cNvPr id="88" name="Group 19"/>
          <p:cNvGraphicFramePr>
            <a:graphicFrameLocks noGrp="1"/>
          </p:cNvGraphicFramePr>
          <p:nvPr>
            <p:extLst/>
          </p:nvPr>
        </p:nvGraphicFramePr>
        <p:xfrm>
          <a:off x="5463966" y="3832790"/>
          <a:ext cx="5984604" cy="1492576"/>
        </p:xfrm>
        <a:graphic>
          <a:graphicData uri="http://schemas.openxmlformats.org/drawingml/2006/table">
            <a:tbl>
              <a:tblPr/>
              <a:tblGrid>
                <a:gridCol w="1851418">
                  <a:extLst>
                    <a:ext uri="{9D8B030D-6E8A-4147-A177-3AD203B41FA5}">
                      <a16:colId xmlns:a16="http://schemas.microsoft.com/office/drawing/2014/main" val="20000"/>
                    </a:ext>
                  </a:extLst>
                </a:gridCol>
                <a:gridCol w="4133186">
                  <a:extLst>
                    <a:ext uri="{9D8B030D-6E8A-4147-A177-3AD203B41FA5}">
                      <a16:colId xmlns:a16="http://schemas.microsoft.com/office/drawing/2014/main" val="20001"/>
                    </a:ext>
                  </a:extLst>
                </a:gridCol>
              </a:tblGrid>
              <a:tr h="466755">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600" b="1" i="0" u="none" strike="noStrike" cap="none" normalizeH="0" baseline="0" noProof="1">
                          <a:ln>
                            <a:noFill/>
                          </a:ln>
                          <a:solidFill>
                            <a:schemeClr val="bg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5F5F5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600" b="1" i="0" u="none" strike="noStrike" cap="none" normalizeH="0" baseline="0" noProof="1">
                          <a:ln>
                            <a:noFill/>
                          </a:ln>
                          <a:solidFill>
                            <a:schemeClr val="bg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5F5F5F"/>
                    </a:solidFill>
                  </a:tcPr>
                </a:tc>
                <a:extLst>
                  <a:ext uri="{0D108BD9-81ED-4DB2-BD59-A6C34878D82A}">
                    <a16:rowId xmlns:a16="http://schemas.microsoft.com/office/drawing/2014/main" val="10000"/>
                  </a:ext>
                </a:extLst>
              </a:tr>
              <a:tr h="512260">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300" b="0" i="0" u="none" strike="noStrike" cap="none" normalizeH="0" baseline="0" noProof="1">
                          <a:ln>
                            <a:noFill/>
                          </a:ln>
                          <a:solidFill>
                            <a:schemeClr val="tx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0F0F0"/>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300" b="0" i="0" u="none" strike="noStrike" cap="none" normalizeH="0" baseline="0" noProof="1">
                          <a:ln>
                            <a:noFill/>
                          </a:ln>
                          <a:solidFill>
                            <a:schemeClr val="tx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0F0F0"/>
                    </a:solidFill>
                  </a:tcPr>
                </a:tc>
                <a:extLst>
                  <a:ext uri="{0D108BD9-81ED-4DB2-BD59-A6C34878D82A}">
                    <a16:rowId xmlns:a16="http://schemas.microsoft.com/office/drawing/2014/main" val="10001"/>
                  </a:ext>
                </a:extLst>
              </a:tr>
              <a:tr h="513561">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300" b="0" i="0" u="none" strike="noStrike" cap="none" normalizeH="0" baseline="0" noProof="1">
                          <a:ln>
                            <a:noFill/>
                          </a:ln>
                          <a:solidFill>
                            <a:schemeClr val="tx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0F0F0"/>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300" b="0" i="0" u="none" strike="noStrike" cap="none" normalizeH="0" baseline="0" noProof="1">
                          <a:ln>
                            <a:noFill/>
                          </a:ln>
                          <a:solidFill>
                            <a:schemeClr val="tx1"/>
                          </a:solidFill>
                          <a:effectLst/>
                          <a:latin typeface="Calibri" panose="020F0502020204030204" pitchFamily="34" charset="0"/>
                        </a:rPr>
                        <a:t>Placeholder</a:t>
                      </a:r>
                    </a:p>
                  </a:txBody>
                  <a:tcPr marL="103193" marR="73709" marT="38329" marB="38329"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0F0F0"/>
                    </a:solidFill>
                  </a:tcPr>
                </a:tc>
                <a:extLst>
                  <a:ext uri="{0D108BD9-81ED-4DB2-BD59-A6C34878D82A}">
                    <a16:rowId xmlns:a16="http://schemas.microsoft.com/office/drawing/2014/main" val="10002"/>
                  </a:ext>
                </a:extLst>
              </a:tr>
            </a:tbl>
          </a:graphicData>
        </a:graphic>
      </p:graphicFrame>
      <p:pic>
        <p:nvPicPr>
          <p:cNvPr id="10" name="Picture 9"/>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702307" y="1352811"/>
            <a:ext cx="4281972" cy="2123162"/>
          </a:xfrm>
          <a:prstGeom prst="rect">
            <a:avLst/>
          </a:prstGeom>
        </p:spPr>
      </p:pic>
      <p:grpSp>
        <p:nvGrpSpPr>
          <p:cNvPr id="9" name="Group 8"/>
          <p:cNvGrpSpPr/>
          <p:nvPr/>
        </p:nvGrpSpPr>
        <p:grpSpPr>
          <a:xfrm>
            <a:off x="3219870" y="222469"/>
            <a:ext cx="3048006" cy="2171303"/>
            <a:chOff x="7856129" y="1513453"/>
            <a:chExt cx="3048006" cy="3048006"/>
          </a:xfrm>
        </p:grpSpPr>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3" name="TextBox 12"/>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6"/>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3113164415"/>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fade">
                                      <p:cBhvr>
                                        <p:cTn id="7" dur="1000"/>
                                        <p:tgtEl>
                                          <p:spTgt spid="8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8"/>
                                        </p:tgtEl>
                                        <p:attrNameLst>
                                          <p:attrName>style.visibility</p:attrName>
                                        </p:attrNameLst>
                                      </p:cBhvr>
                                      <p:to>
                                        <p:strVal val="visible"/>
                                      </p:to>
                                    </p:set>
                                    <p:animEffect transition="in" filter="fade">
                                      <p:cBhvr>
                                        <p:cTn id="11" dur="10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graphicFrame>
        <p:nvGraphicFramePr>
          <p:cNvPr id="95" name="Group 645"/>
          <p:cNvGraphicFramePr>
            <a:graphicFrameLocks noGrp="1"/>
          </p:cNvGraphicFramePr>
          <p:nvPr>
            <p:extLst/>
          </p:nvPr>
        </p:nvGraphicFramePr>
        <p:xfrm>
          <a:off x="3213436" y="4217819"/>
          <a:ext cx="8229264" cy="1374813"/>
        </p:xfrm>
        <a:graphic>
          <a:graphicData uri="http://schemas.openxmlformats.org/drawingml/2006/table">
            <a:tbl>
              <a:tblPr/>
              <a:tblGrid>
                <a:gridCol w="1752382">
                  <a:extLst>
                    <a:ext uri="{9D8B030D-6E8A-4147-A177-3AD203B41FA5}">
                      <a16:colId xmlns:a16="http://schemas.microsoft.com/office/drawing/2014/main" val="20000"/>
                    </a:ext>
                  </a:extLst>
                </a:gridCol>
                <a:gridCol w="6476882">
                  <a:extLst>
                    <a:ext uri="{9D8B030D-6E8A-4147-A177-3AD203B41FA5}">
                      <a16:colId xmlns:a16="http://schemas.microsoft.com/office/drawing/2014/main" val="20001"/>
                    </a:ext>
                  </a:extLst>
                </a:gridCol>
              </a:tblGrid>
              <a:tr h="462587">
                <a:tc rowSpan="3">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ctr" defTabSz="1057275" rtl="0" eaLnBrk="1" fontAlgn="base" latinLnBrk="0" hangingPunct="1">
                        <a:lnSpc>
                          <a:spcPct val="100000"/>
                        </a:lnSpc>
                        <a:spcBef>
                          <a:spcPct val="0"/>
                        </a:spcBef>
                        <a:spcAft>
                          <a:spcPct val="0"/>
                        </a:spcAft>
                        <a:buClrTx/>
                        <a:buSzTx/>
                        <a:buFontTx/>
                        <a:buNone/>
                        <a:tabLst/>
                      </a:pPr>
                      <a:r>
                        <a:rPr kumimoji="0" lang="de-DE" altLang="de-DE" sz="1800" b="1" i="0" u="none" strike="noStrike" cap="none" normalizeH="0" baseline="0" noProof="1">
                          <a:ln>
                            <a:noFill/>
                          </a:ln>
                          <a:solidFill>
                            <a:srgbClr val="292929"/>
                          </a:solidFill>
                          <a:effectLst/>
                          <a:latin typeface="Calibri" panose="020F0502020204030204" pitchFamily="34" charset="0"/>
                        </a:rPr>
                        <a:t>15:30 - 16:00</a:t>
                      </a:r>
                    </a:p>
                  </a:txBody>
                  <a:tcPr marL="101273" marR="72338" marT="37616" marB="37616"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a:noFill/>
                    </a:lnT>
                    <a:lnB w="19050" cap="flat" cmpd="sng" algn="ctr">
                      <a:solidFill>
                        <a:schemeClr val="bg1"/>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400" b="1" i="0" u="none" strike="noStrike" cap="none" normalizeH="0" baseline="0" noProof="1">
                          <a:ln>
                            <a:noFill/>
                          </a:ln>
                          <a:solidFill>
                            <a:schemeClr val="bg1"/>
                          </a:solidFill>
                          <a:effectLst/>
                          <a:latin typeface="Calibri" panose="020F0502020204030204" pitchFamily="34" charset="0"/>
                        </a:rPr>
                        <a:t>Alpine Montain Tour</a:t>
                      </a:r>
                    </a:p>
                  </a:txBody>
                  <a:tcPr marL="101273" marR="72338" marT="37616" marB="37616" anchor="ctr" horzOverflow="overflow">
                    <a:lnL w="19050" cap="flat" cmpd="sng" algn="ctr">
                      <a:solidFill>
                        <a:schemeClr val="bg1"/>
                      </a:solidFill>
                      <a:prstDash val="solid"/>
                      <a:round/>
                      <a:headEnd type="none" w="med" len="med"/>
                      <a:tailEnd type="none" w="med" len="med"/>
                    </a:lnL>
                    <a:lnR>
                      <a:noFill/>
                    </a:lnR>
                    <a:lnT>
                      <a:noFill/>
                    </a:lnT>
                    <a:lnB w="19050" cap="flat" cmpd="sng" algn="ctr">
                      <a:solidFill>
                        <a:schemeClr val="bg1"/>
                      </a:solidFill>
                      <a:prstDash val="solid"/>
                      <a:round/>
                      <a:headEnd type="none" w="med" len="med"/>
                      <a:tailEnd type="none" w="med" len="med"/>
                    </a:lnB>
                    <a:lnTlToBr>
                      <a:noFill/>
                    </a:lnTlToBr>
                    <a:lnBlToTr>
                      <a:noFill/>
                    </a:lnBlToTr>
                    <a:solidFill>
                      <a:srgbClr val="5F5F5F"/>
                    </a:solidFill>
                  </a:tcPr>
                </a:tc>
                <a:extLst>
                  <a:ext uri="{0D108BD9-81ED-4DB2-BD59-A6C34878D82A}">
                    <a16:rowId xmlns:a16="http://schemas.microsoft.com/office/drawing/2014/main" val="10000"/>
                  </a:ext>
                </a:extLst>
              </a:tr>
              <a:tr h="462587">
                <a:tc vMerge="1">
                  <a:txBody>
                    <a:bodyPr/>
                    <a:lstStyle/>
                    <a:p>
                      <a:endParaRPr lang="de-DE"/>
                    </a:p>
                  </a:txBody>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400" b="0" i="0" u="none" strike="noStrike" cap="none" normalizeH="0" baseline="0" noProof="1">
                          <a:ln>
                            <a:noFill/>
                          </a:ln>
                          <a:solidFill>
                            <a:srgbClr val="292929"/>
                          </a:solidFill>
                          <a:effectLst/>
                          <a:latin typeface="Calibri" panose="020F0502020204030204" pitchFamily="34" charset="0"/>
                        </a:rPr>
                        <a:t>Text</a:t>
                      </a:r>
                    </a:p>
                  </a:txBody>
                  <a:tcPr marL="101273" marR="72338" marT="37616" marB="37616" anchor="ctr" horzOverflow="overflow">
                    <a:lnL w="19050" cap="flat" cmpd="sng" algn="ctr">
                      <a:solidFill>
                        <a:schemeClr val="bg1"/>
                      </a:solidFill>
                      <a:prstDash val="solid"/>
                      <a:round/>
                      <a:headEnd type="none" w="med" len="med"/>
                      <a:tailEnd type="none" w="med" len="med"/>
                    </a:lnL>
                    <a:lnR>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rgbClr val="F0F0F0"/>
                    </a:solidFill>
                  </a:tcPr>
                </a:tc>
                <a:extLst>
                  <a:ext uri="{0D108BD9-81ED-4DB2-BD59-A6C34878D82A}">
                    <a16:rowId xmlns:a16="http://schemas.microsoft.com/office/drawing/2014/main" val="10001"/>
                  </a:ext>
                </a:extLst>
              </a:tr>
              <a:tr h="449639">
                <a:tc vMerge="1">
                  <a:txBody>
                    <a:bodyPr/>
                    <a:lstStyle/>
                    <a:p>
                      <a:endParaRPr lang="de-DE"/>
                    </a:p>
                  </a:txBody>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400" b="0" i="0" u="none" strike="noStrike" cap="none" normalizeH="0" baseline="0" noProof="1">
                        <a:ln>
                          <a:noFill/>
                        </a:ln>
                        <a:solidFill>
                          <a:schemeClr val="tx1"/>
                        </a:solidFill>
                        <a:effectLst/>
                        <a:latin typeface="Calibri" panose="020F0502020204030204" pitchFamily="34" charset="0"/>
                      </a:endParaRPr>
                    </a:p>
                  </a:txBody>
                  <a:tcPr marL="101273" marR="72338" marT="37616" marB="37616" anchor="ctr" horzOverflow="overflow">
                    <a:lnL w="19050" cap="flat" cmpd="sng" algn="ctr">
                      <a:solidFill>
                        <a:schemeClr val="bg1"/>
                      </a:solidFill>
                      <a:prstDash val="solid"/>
                      <a:round/>
                      <a:headEnd type="none" w="med" len="med"/>
                      <a:tailEnd type="none" w="med" len="med"/>
                    </a:lnL>
                    <a:lnR>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rgbClr val="DDDDDD"/>
                    </a:solidFill>
                  </a:tcPr>
                </a:tc>
                <a:extLst>
                  <a:ext uri="{0D108BD9-81ED-4DB2-BD59-A6C34878D82A}">
                    <a16:rowId xmlns:a16="http://schemas.microsoft.com/office/drawing/2014/main" val="10002"/>
                  </a:ext>
                </a:extLst>
              </a:tr>
            </a:tbl>
          </a:graphicData>
        </a:graphic>
      </p:graphicFrame>
      <p:graphicFrame>
        <p:nvGraphicFramePr>
          <p:cNvPr id="96" name="Group 660"/>
          <p:cNvGraphicFramePr>
            <a:graphicFrameLocks noGrp="1"/>
          </p:cNvGraphicFramePr>
          <p:nvPr>
            <p:extLst/>
          </p:nvPr>
        </p:nvGraphicFramePr>
        <p:xfrm>
          <a:off x="3213436" y="2806474"/>
          <a:ext cx="8229264" cy="1413892"/>
        </p:xfrm>
        <a:graphic>
          <a:graphicData uri="http://schemas.openxmlformats.org/drawingml/2006/table">
            <a:tbl>
              <a:tblPr/>
              <a:tblGrid>
                <a:gridCol w="1752382">
                  <a:extLst>
                    <a:ext uri="{9D8B030D-6E8A-4147-A177-3AD203B41FA5}">
                      <a16:colId xmlns:a16="http://schemas.microsoft.com/office/drawing/2014/main" val="20000"/>
                    </a:ext>
                  </a:extLst>
                </a:gridCol>
                <a:gridCol w="6476882">
                  <a:extLst>
                    <a:ext uri="{9D8B030D-6E8A-4147-A177-3AD203B41FA5}">
                      <a16:colId xmlns:a16="http://schemas.microsoft.com/office/drawing/2014/main" val="20001"/>
                    </a:ext>
                  </a:extLst>
                </a:gridCol>
              </a:tblGrid>
              <a:tr h="475736">
                <a:tc rowSpan="3">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ctr" defTabSz="1057275" rtl="0" eaLnBrk="1" fontAlgn="base" latinLnBrk="0" hangingPunct="1">
                        <a:lnSpc>
                          <a:spcPct val="100000"/>
                        </a:lnSpc>
                        <a:spcBef>
                          <a:spcPct val="0"/>
                        </a:spcBef>
                        <a:spcAft>
                          <a:spcPct val="0"/>
                        </a:spcAft>
                        <a:buClrTx/>
                        <a:buSzTx/>
                        <a:buFontTx/>
                        <a:buNone/>
                        <a:tabLst/>
                      </a:pPr>
                      <a:r>
                        <a:rPr kumimoji="0" lang="de-DE" altLang="de-DE" sz="1800" b="1" i="0" u="none" strike="noStrike" cap="none" normalizeH="0" baseline="0" noProof="1">
                          <a:ln>
                            <a:noFill/>
                          </a:ln>
                          <a:solidFill>
                            <a:srgbClr val="292929"/>
                          </a:solidFill>
                          <a:effectLst/>
                          <a:latin typeface="Calibri" panose="020F0502020204030204" pitchFamily="34" charset="0"/>
                        </a:rPr>
                        <a:t>15:30 - 16:00</a:t>
                      </a:r>
                    </a:p>
                  </a:txBody>
                  <a:tcPr marL="101273" marR="72338" marT="37616" marB="37616"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a:noFill/>
                    </a:lnT>
                    <a:lnB w="19050" cap="flat" cmpd="sng" algn="ctr">
                      <a:solidFill>
                        <a:schemeClr val="bg1"/>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400" b="1" i="0" u="none" strike="noStrike" cap="none" normalizeH="0" baseline="0" noProof="1">
                          <a:ln>
                            <a:noFill/>
                          </a:ln>
                          <a:solidFill>
                            <a:schemeClr val="bg1"/>
                          </a:solidFill>
                          <a:effectLst/>
                          <a:latin typeface="Calibri" panose="020F0502020204030204" pitchFamily="34" charset="0"/>
                        </a:rPr>
                        <a:t>Afrika Safari</a:t>
                      </a:r>
                    </a:p>
                  </a:txBody>
                  <a:tcPr marL="101273" marR="72338" marT="37616" marB="37616" anchor="ctr" horzOverflow="overflow">
                    <a:lnL w="19050" cap="flat" cmpd="sng" algn="ctr">
                      <a:solidFill>
                        <a:schemeClr val="bg1"/>
                      </a:solidFill>
                      <a:prstDash val="solid"/>
                      <a:round/>
                      <a:headEnd type="none" w="med" len="med"/>
                      <a:tailEnd type="none" w="med" len="med"/>
                    </a:lnL>
                    <a:lnR>
                      <a:noFill/>
                    </a:lnR>
                    <a:lnT>
                      <a:noFill/>
                    </a:lnT>
                    <a:lnB w="19050" cap="flat" cmpd="sng" algn="ctr">
                      <a:solidFill>
                        <a:schemeClr val="bg1"/>
                      </a:solidFill>
                      <a:prstDash val="solid"/>
                      <a:round/>
                      <a:headEnd type="none" w="med" len="med"/>
                      <a:tailEnd type="none" w="med" len="med"/>
                    </a:lnB>
                    <a:lnTlToBr>
                      <a:noFill/>
                    </a:lnTlToBr>
                    <a:lnBlToTr>
                      <a:noFill/>
                    </a:lnBlToTr>
                    <a:solidFill>
                      <a:srgbClr val="5F5F5F"/>
                    </a:solidFill>
                  </a:tcPr>
                </a:tc>
                <a:extLst>
                  <a:ext uri="{0D108BD9-81ED-4DB2-BD59-A6C34878D82A}">
                    <a16:rowId xmlns:a16="http://schemas.microsoft.com/office/drawing/2014/main" val="10000"/>
                  </a:ext>
                </a:extLst>
              </a:tr>
              <a:tr h="475736">
                <a:tc vMerge="1">
                  <a:txBody>
                    <a:bodyPr/>
                    <a:lstStyle/>
                    <a:p>
                      <a:endParaRPr lang="de-DE"/>
                    </a:p>
                  </a:txBody>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400" b="0" i="0" u="none" strike="noStrike" cap="none" normalizeH="0" baseline="0" noProof="1">
                          <a:ln>
                            <a:noFill/>
                          </a:ln>
                          <a:solidFill>
                            <a:srgbClr val="292929"/>
                          </a:solidFill>
                          <a:effectLst/>
                          <a:latin typeface="Calibri" panose="020F0502020204030204" pitchFamily="34" charset="0"/>
                        </a:rPr>
                        <a:t>Text</a:t>
                      </a:r>
                    </a:p>
                  </a:txBody>
                  <a:tcPr marL="101273" marR="72338" marT="37616" marB="37616" anchor="ctr" horzOverflow="overflow">
                    <a:lnL w="19050" cap="flat" cmpd="sng" algn="ctr">
                      <a:solidFill>
                        <a:schemeClr val="bg1"/>
                      </a:solidFill>
                      <a:prstDash val="solid"/>
                      <a:round/>
                      <a:headEnd type="none" w="med" len="med"/>
                      <a:tailEnd type="none" w="med" len="med"/>
                    </a:lnL>
                    <a:lnR>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rgbClr val="F0F0F0"/>
                    </a:solidFill>
                  </a:tcPr>
                </a:tc>
                <a:extLst>
                  <a:ext uri="{0D108BD9-81ED-4DB2-BD59-A6C34878D82A}">
                    <a16:rowId xmlns:a16="http://schemas.microsoft.com/office/drawing/2014/main" val="10001"/>
                  </a:ext>
                </a:extLst>
              </a:tr>
              <a:tr h="462420">
                <a:tc vMerge="1">
                  <a:txBody>
                    <a:bodyPr/>
                    <a:lstStyle/>
                    <a:p>
                      <a:endParaRPr lang="de-DE"/>
                    </a:p>
                  </a:txBody>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400" b="0" i="0" u="none" strike="noStrike" cap="none" normalizeH="0" baseline="0" noProof="1">
                        <a:ln>
                          <a:noFill/>
                        </a:ln>
                        <a:solidFill>
                          <a:schemeClr val="tx1"/>
                        </a:solidFill>
                        <a:effectLst/>
                        <a:latin typeface="Calibri" panose="020F0502020204030204" pitchFamily="34" charset="0"/>
                      </a:endParaRPr>
                    </a:p>
                  </a:txBody>
                  <a:tcPr marL="101273" marR="72338" marT="37616" marB="37616" anchor="ctr" horzOverflow="overflow">
                    <a:lnL w="19050" cap="flat" cmpd="sng" algn="ctr">
                      <a:solidFill>
                        <a:schemeClr val="bg1"/>
                      </a:solidFill>
                      <a:prstDash val="solid"/>
                      <a:round/>
                      <a:headEnd type="none" w="med" len="med"/>
                      <a:tailEnd type="none" w="med" len="med"/>
                    </a:lnL>
                    <a:lnR>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rgbClr val="DDDDDD"/>
                    </a:solidFill>
                  </a:tcPr>
                </a:tc>
                <a:extLst>
                  <a:ext uri="{0D108BD9-81ED-4DB2-BD59-A6C34878D82A}">
                    <a16:rowId xmlns:a16="http://schemas.microsoft.com/office/drawing/2014/main" val="10002"/>
                  </a:ext>
                </a:extLst>
              </a:tr>
            </a:tbl>
          </a:graphicData>
        </a:graphic>
      </p:graphicFrame>
      <p:graphicFrame>
        <p:nvGraphicFramePr>
          <p:cNvPr id="97" name="Group 90"/>
          <p:cNvGraphicFramePr>
            <a:graphicFrameLocks noGrp="1"/>
          </p:cNvGraphicFramePr>
          <p:nvPr>
            <p:extLst/>
          </p:nvPr>
        </p:nvGraphicFramePr>
        <p:xfrm>
          <a:off x="3213436" y="1361850"/>
          <a:ext cx="8229264" cy="1444625"/>
        </p:xfrm>
        <a:graphic>
          <a:graphicData uri="http://schemas.openxmlformats.org/drawingml/2006/table">
            <a:tbl>
              <a:tblPr/>
              <a:tblGrid>
                <a:gridCol w="1752382">
                  <a:extLst>
                    <a:ext uri="{9D8B030D-6E8A-4147-A177-3AD203B41FA5}">
                      <a16:colId xmlns:a16="http://schemas.microsoft.com/office/drawing/2014/main" val="20000"/>
                    </a:ext>
                  </a:extLst>
                </a:gridCol>
                <a:gridCol w="6476882">
                  <a:extLst>
                    <a:ext uri="{9D8B030D-6E8A-4147-A177-3AD203B41FA5}">
                      <a16:colId xmlns:a16="http://schemas.microsoft.com/office/drawing/2014/main" val="20001"/>
                    </a:ext>
                  </a:extLst>
                </a:gridCol>
              </a:tblGrid>
              <a:tr h="485747">
                <a:tc rowSpan="3">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ctr" defTabSz="1057275" rtl="0" eaLnBrk="1" fontAlgn="base" latinLnBrk="0" hangingPunct="1">
                        <a:lnSpc>
                          <a:spcPct val="100000"/>
                        </a:lnSpc>
                        <a:spcBef>
                          <a:spcPct val="0"/>
                        </a:spcBef>
                        <a:spcAft>
                          <a:spcPct val="0"/>
                        </a:spcAft>
                        <a:buClrTx/>
                        <a:buSzTx/>
                        <a:buFontTx/>
                        <a:buNone/>
                        <a:tabLst/>
                      </a:pPr>
                      <a:r>
                        <a:rPr kumimoji="0" lang="de-DE" altLang="de-DE" sz="1800" b="1" i="0" u="none" strike="noStrike" cap="none" normalizeH="0" baseline="0" noProof="1">
                          <a:ln>
                            <a:noFill/>
                          </a:ln>
                          <a:solidFill>
                            <a:srgbClr val="292929"/>
                          </a:solidFill>
                          <a:effectLst/>
                          <a:latin typeface="Calibri" panose="020F0502020204030204" pitchFamily="34" charset="0"/>
                        </a:rPr>
                        <a:t>15:30 - 16:00</a:t>
                      </a:r>
                    </a:p>
                  </a:txBody>
                  <a:tcPr marL="101273" marR="72338" marT="37616" marB="37616"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a:noFill/>
                    </a:lnT>
                    <a:lnB w="19050" cap="flat" cmpd="sng" algn="ctr">
                      <a:solidFill>
                        <a:schemeClr val="bg1"/>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400" b="1" i="0" u="none" strike="noStrike" cap="none" normalizeH="0" baseline="0" noProof="1">
                          <a:ln>
                            <a:noFill/>
                          </a:ln>
                          <a:solidFill>
                            <a:schemeClr val="bg1"/>
                          </a:solidFill>
                          <a:effectLst/>
                          <a:latin typeface="Calibri" panose="020F0502020204030204" pitchFamily="34" charset="0"/>
                        </a:rPr>
                        <a:t>Wellness Trips</a:t>
                      </a:r>
                    </a:p>
                  </a:txBody>
                  <a:tcPr marL="101273" marR="72338" marT="37616" marB="37616" anchor="ctr" horzOverflow="overflow">
                    <a:lnL w="19050" cap="flat" cmpd="sng" algn="ctr">
                      <a:solidFill>
                        <a:schemeClr val="bg1"/>
                      </a:solidFill>
                      <a:prstDash val="solid"/>
                      <a:round/>
                      <a:headEnd type="none" w="med" len="med"/>
                      <a:tailEnd type="none" w="med" len="med"/>
                    </a:lnL>
                    <a:lnR>
                      <a:noFill/>
                    </a:lnR>
                    <a:lnT>
                      <a:noFill/>
                    </a:lnT>
                    <a:lnB w="19050" cap="flat" cmpd="sng" algn="ctr">
                      <a:solidFill>
                        <a:schemeClr val="bg1"/>
                      </a:solidFill>
                      <a:prstDash val="solid"/>
                      <a:round/>
                      <a:headEnd type="none" w="med" len="med"/>
                      <a:tailEnd type="none" w="med" len="med"/>
                    </a:lnB>
                    <a:lnTlToBr>
                      <a:noFill/>
                    </a:lnTlToBr>
                    <a:lnBlToTr>
                      <a:noFill/>
                    </a:lnBlToTr>
                    <a:solidFill>
                      <a:srgbClr val="5F5F5F"/>
                    </a:solidFill>
                  </a:tcPr>
                </a:tc>
                <a:extLst>
                  <a:ext uri="{0D108BD9-81ED-4DB2-BD59-A6C34878D82A}">
                    <a16:rowId xmlns:a16="http://schemas.microsoft.com/office/drawing/2014/main" val="10000"/>
                  </a:ext>
                </a:extLst>
              </a:tr>
              <a:tr h="485747">
                <a:tc vMerge="1">
                  <a:txBody>
                    <a:bodyPr/>
                    <a:lstStyle/>
                    <a:p>
                      <a:endParaRPr lang="de-DE"/>
                    </a:p>
                  </a:txBody>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1400" b="0" i="0" u="none" strike="noStrike" cap="none" normalizeH="0" baseline="0" noProof="1">
                          <a:ln>
                            <a:noFill/>
                          </a:ln>
                          <a:solidFill>
                            <a:srgbClr val="292929"/>
                          </a:solidFill>
                          <a:effectLst/>
                          <a:latin typeface="Calibri" panose="020F0502020204030204" pitchFamily="34" charset="0"/>
                        </a:rPr>
                        <a:t>Text</a:t>
                      </a:r>
                    </a:p>
                  </a:txBody>
                  <a:tcPr marL="101273" marR="72338" marT="37616" marB="37616" anchor="ctr" horzOverflow="overflow">
                    <a:lnL w="19050" cap="flat" cmpd="sng" algn="ctr">
                      <a:solidFill>
                        <a:schemeClr val="bg1"/>
                      </a:solidFill>
                      <a:prstDash val="solid"/>
                      <a:round/>
                      <a:headEnd type="none" w="med" len="med"/>
                      <a:tailEnd type="none" w="med" len="med"/>
                    </a:lnL>
                    <a:lnR>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rgbClr val="F0F0F0"/>
                    </a:solidFill>
                  </a:tcPr>
                </a:tc>
                <a:extLst>
                  <a:ext uri="{0D108BD9-81ED-4DB2-BD59-A6C34878D82A}">
                    <a16:rowId xmlns:a16="http://schemas.microsoft.com/office/drawing/2014/main" val="10001"/>
                  </a:ext>
                </a:extLst>
              </a:tr>
              <a:tr h="473131">
                <a:tc vMerge="1">
                  <a:txBody>
                    <a:bodyPr/>
                    <a:lstStyle/>
                    <a:p>
                      <a:endParaRPr lang="de-DE"/>
                    </a:p>
                  </a:txBody>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400" b="0" i="0" u="none" strike="noStrike" cap="none" normalizeH="0" baseline="0" noProof="1">
                        <a:ln>
                          <a:noFill/>
                        </a:ln>
                        <a:solidFill>
                          <a:schemeClr val="tx1"/>
                        </a:solidFill>
                        <a:effectLst/>
                        <a:latin typeface="Calibri" panose="020F0502020204030204" pitchFamily="34" charset="0"/>
                      </a:endParaRPr>
                    </a:p>
                  </a:txBody>
                  <a:tcPr marL="101273" marR="72338" marT="37616" marB="37616" anchor="ctr" horzOverflow="overflow">
                    <a:lnL w="19050" cap="flat" cmpd="sng" algn="ctr">
                      <a:solidFill>
                        <a:schemeClr val="bg1"/>
                      </a:solidFill>
                      <a:prstDash val="solid"/>
                      <a:round/>
                      <a:headEnd type="none" w="med" len="med"/>
                      <a:tailEnd type="none" w="med" len="med"/>
                    </a:lnL>
                    <a:lnR>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rgbClr val="DDDDDD"/>
                    </a:solidFill>
                  </a:tcPr>
                </a:tc>
                <a:extLst>
                  <a:ext uri="{0D108BD9-81ED-4DB2-BD59-A6C34878D82A}">
                    <a16:rowId xmlns:a16="http://schemas.microsoft.com/office/drawing/2014/main" val="10002"/>
                  </a:ext>
                </a:extLst>
              </a:tr>
            </a:tbl>
          </a:graphicData>
        </a:graphic>
      </p:graphicFrame>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702307" y="1353515"/>
            <a:ext cx="2552423" cy="1402211"/>
          </a:xfrm>
          <a:prstGeom prst="rect">
            <a:avLst/>
          </a:prstGeom>
        </p:spPr>
      </p:pic>
      <p:pic>
        <p:nvPicPr>
          <p:cNvPr id="14" name="Picture 13"/>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702307" y="4220367"/>
            <a:ext cx="2552423" cy="1378768"/>
          </a:xfrm>
          <a:prstGeom prst="rect">
            <a:avLst/>
          </a:prstGeom>
        </p:spPr>
      </p:pic>
      <p:pic>
        <p:nvPicPr>
          <p:cNvPr id="13" name="Picture 12"/>
          <p:cNvPicPr>
            <a:picLocks noChangeAspect="1"/>
          </p:cNvPicPr>
          <p:nvPr/>
        </p:nvPicPr>
        <p:blipFill rotWithShape="1">
          <a:blip r:embed="rId5" cstate="print">
            <a:extLst>
              <a:ext uri="{28A0092B-C50C-407E-A947-70E740481C1C}">
                <a14:useLocalDpi xmlns:a14="http://schemas.microsoft.com/office/drawing/2010/main" val="0"/>
              </a:ext>
            </a:extLst>
          </a:blip>
          <a:srcRect/>
          <a:stretch/>
        </p:blipFill>
        <p:spPr>
          <a:xfrm>
            <a:off x="702307" y="2818156"/>
            <a:ext cx="2552423" cy="1346548"/>
          </a:xfrm>
          <a:prstGeom prst="rect">
            <a:avLst/>
          </a:prstGeom>
        </p:spPr>
      </p:pic>
      <p:grpSp>
        <p:nvGrpSpPr>
          <p:cNvPr id="11" name="Group 10"/>
          <p:cNvGrpSpPr/>
          <p:nvPr/>
        </p:nvGrpSpPr>
        <p:grpSpPr>
          <a:xfrm>
            <a:off x="8240221" y="2345279"/>
            <a:ext cx="3048006" cy="2171303"/>
            <a:chOff x="7856129" y="1513453"/>
            <a:chExt cx="3048006" cy="3048006"/>
          </a:xfrm>
        </p:grpSpPr>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6" name="TextBox 15"/>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7"/>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4232343874"/>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7"/>
                                        </p:tgtEl>
                                        <p:attrNameLst>
                                          <p:attrName>style.visibility</p:attrName>
                                        </p:attrNameLst>
                                      </p:cBhvr>
                                      <p:to>
                                        <p:strVal val="visible"/>
                                      </p:to>
                                    </p:set>
                                    <p:animEffect transition="in" filter="fade">
                                      <p:cBhvr>
                                        <p:cTn id="7" dur="1000"/>
                                        <p:tgtEl>
                                          <p:spTgt spid="9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96"/>
                                        </p:tgtEl>
                                        <p:attrNameLst>
                                          <p:attrName>style.visibility</p:attrName>
                                        </p:attrNameLst>
                                      </p:cBhvr>
                                      <p:to>
                                        <p:strVal val="visible"/>
                                      </p:to>
                                    </p:set>
                                    <p:animEffect transition="in" filter="fade">
                                      <p:cBhvr>
                                        <p:cTn id="11" dur="1000"/>
                                        <p:tgtEl>
                                          <p:spTgt spid="9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95"/>
                                        </p:tgtEl>
                                        <p:attrNameLst>
                                          <p:attrName>style.visibility</p:attrName>
                                        </p:attrNameLst>
                                      </p:cBhvr>
                                      <p:to>
                                        <p:strVal val="visible"/>
                                      </p:to>
                                    </p:set>
                                    <p:animEffect transition="in" filter="fade">
                                      <p:cBhvr>
                                        <p:cTn id="15" dur="10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106" name="Rectangle 11"/>
          <p:cNvSpPr>
            <a:spLocks noChangeArrowheads="1"/>
          </p:cNvSpPr>
          <p:nvPr/>
        </p:nvSpPr>
        <p:spPr bwMode="gray">
          <a:xfrm>
            <a:off x="702307" y="4251218"/>
            <a:ext cx="4259263" cy="1055615"/>
          </a:xfrm>
          <a:prstGeom prst="rect">
            <a:avLst/>
          </a:prstGeom>
          <a:solidFill>
            <a:srgbClr val="5F5F5F"/>
          </a:solidFill>
          <a:ln w="6350">
            <a:solidFill>
              <a:srgbClr val="EAEAEA"/>
            </a:solidFill>
            <a:miter lim="800000"/>
            <a:headEnd/>
            <a:tailEnd/>
          </a:ln>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eaLnBrk="1" hangingPunct="1"/>
            <a:r>
              <a:rPr lang="de-DE" altLang="de-DE" sz="2800" noProof="1">
                <a:solidFill>
                  <a:srgbClr val="FFFFFF"/>
                </a:solidFill>
                <a:latin typeface="Calibri" panose="020F0502020204030204" pitchFamily="34" charset="0"/>
              </a:rPr>
              <a:t>15:30 - 16:00</a:t>
            </a:r>
          </a:p>
        </p:txBody>
      </p:sp>
      <p:sp>
        <p:nvSpPr>
          <p:cNvPr id="107" name="Rectangle 209"/>
          <p:cNvSpPr>
            <a:spLocks noChangeArrowheads="1"/>
          </p:cNvSpPr>
          <p:nvPr/>
        </p:nvSpPr>
        <p:spPr bwMode="gray">
          <a:xfrm>
            <a:off x="702307" y="2944877"/>
            <a:ext cx="4259263" cy="1055615"/>
          </a:xfrm>
          <a:prstGeom prst="rect">
            <a:avLst/>
          </a:prstGeom>
          <a:solidFill>
            <a:srgbClr val="5F5F5F"/>
          </a:solidFill>
          <a:ln w="6350">
            <a:solidFill>
              <a:srgbClr val="EAEAEA"/>
            </a:solidFill>
            <a:miter lim="800000"/>
            <a:headEnd/>
            <a:tailEnd/>
          </a:ln>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eaLnBrk="1" hangingPunct="1"/>
            <a:r>
              <a:rPr lang="de-DE" altLang="de-DE" sz="2800" noProof="1">
                <a:solidFill>
                  <a:srgbClr val="FFFFFF"/>
                </a:solidFill>
                <a:latin typeface="Calibri" panose="020F0502020204030204" pitchFamily="34" charset="0"/>
              </a:rPr>
              <a:t>15:30 - 16:00</a:t>
            </a:r>
          </a:p>
        </p:txBody>
      </p:sp>
      <p:sp>
        <p:nvSpPr>
          <p:cNvPr id="108" name="Rectangle 210"/>
          <p:cNvSpPr>
            <a:spLocks noChangeArrowheads="1"/>
          </p:cNvSpPr>
          <p:nvPr/>
        </p:nvSpPr>
        <p:spPr bwMode="gray">
          <a:xfrm>
            <a:off x="702307" y="1659616"/>
            <a:ext cx="4259263" cy="1055615"/>
          </a:xfrm>
          <a:prstGeom prst="rect">
            <a:avLst/>
          </a:prstGeom>
          <a:solidFill>
            <a:srgbClr val="5F5F5F"/>
          </a:solidFill>
          <a:ln w="6350">
            <a:solidFill>
              <a:srgbClr val="EAEAEA"/>
            </a:solidFill>
            <a:miter lim="800000"/>
            <a:headEnd/>
            <a:tailEnd/>
          </a:ln>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eaLnBrk="1" hangingPunct="1"/>
            <a:r>
              <a:rPr lang="de-DE" altLang="de-DE" sz="2800" noProof="1">
                <a:solidFill>
                  <a:srgbClr val="FFFFFF"/>
                </a:solidFill>
                <a:latin typeface="Calibri" panose="020F0502020204030204" pitchFamily="34" charset="0"/>
              </a:rPr>
              <a:t>15:30 - 16:00</a:t>
            </a:r>
          </a:p>
        </p:txBody>
      </p:sp>
      <p:graphicFrame>
        <p:nvGraphicFramePr>
          <p:cNvPr id="109" name="Group 116"/>
          <p:cNvGraphicFramePr>
            <a:graphicFrameLocks/>
          </p:cNvGraphicFramePr>
          <p:nvPr>
            <p:extLst/>
          </p:nvPr>
        </p:nvGraphicFramePr>
        <p:xfrm>
          <a:off x="4961571" y="1659617"/>
          <a:ext cx="6493830" cy="1055614"/>
        </p:xfrm>
        <a:graphic>
          <a:graphicData uri="http://schemas.openxmlformats.org/drawingml/2006/table">
            <a:tbl>
              <a:tblPr/>
              <a:tblGrid>
                <a:gridCol w="2051054">
                  <a:extLst>
                    <a:ext uri="{9D8B030D-6E8A-4147-A177-3AD203B41FA5}">
                      <a16:colId xmlns:a16="http://schemas.microsoft.com/office/drawing/2014/main" val="20000"/>
                    </a:ext>
                  </a:extLst>
                </a:gridCol>
                <a:gridCol w="4442776">
                  <a:extLst>
                    <a:ext uri="{9D8B030D-6E8A-4147-A177-3AD203B41FA5}">
                      <a16:colId xmlns:a16="http://schemas.microsoft.com/office/drawing/2014/main" val="20001"/>
                    </a:ext>
                  </a:extLst>
                </a:gridCol>
              </a:tblGrid>
              <a:tr h="417794">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2200" b="0" i="0" u="none" strike="noStrike" cap="none" normalizeH="0" baseline="0" noProof="1">
                          <a:ln>
                            <a:noFill/>
                          </a:ln>
                          <a:solidFill>
                            <a:schemeClr val="bg1"/>
                          </a:solidFill>
                          <a:effectLst/>
                          <a:latin typeface="Calibri" panose="020F0502020204030204" pitchFamily="34" charset="0"/>
                        </a:rPr>
                        <a:t>Placeholder</a:t>
                      </a: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2200" b="0" i="0" u="none" strike="noStrike" cap="none" normalizeH="0" baseline="0" noProof="1">
                          <a:ln>
                            <a:noFill/>
                          </a:ln>
                          <a:solidFill>
                            <a:schemeClr val="bg1"/>
                          </a:solidFill>
                          <a:effectLst/>
                          <a:latin typeface="Calibri" panose="020F0502020204030204" pitchFamily="34" charset="0"/>
                        </a:rPr>
                        <a:t>Placeholdertext</a:t>
                      </a: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extLst>
                  <a:ext uri="{0D108BD9-81ED-4DB2-BD59-A6C34878D82A}">
                    <a16:rowId xmlns:a16="http://schemas.microsoft.com/office/drawing/2014/main" val="10000"/>
                  </a:ext>
                </a:extLst>
              </a:tr>
              <a:tr h="316947">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2E2E2"/>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2E2E2"/>
                    </a:solidFill>
                  </a:tcPr>
                </a:tc>
                <a:extLst>
                  <a:ext uri="{0D108BD9-81ED-4DB2-BD59-A6C34878D82A}">
                    <a16:rowId xmlns:a16="http://schemas.microsoft.com/office/drawing/2014/main" val="10001"/>
                  </a:ext>
                </a:extLst>
              </a:tr>
              <a:tr h="316947">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3D3D3"/>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3D3D3"/>
                    </a:solidFill>
                  </a:tcPr>
                </a:tc>
                <a:extLst>
                  <a:ext uri="{0D108BD9-81ED-4DB2-BD59-A6C34878D82A}">
                    <a16:rowId xmlns:a16="http://schemas.microsoft.com/office/drawing/2014/main" val="10002"/>
                  </a:ext>
                </a:extLst>
              </a:tr>
            </a:tbl>
          </a:graphicData>
        </a:graphic>
      </p:graphicFrame>
      <p:graphicFrame>
        <p:nvGraphicFramePr>
          <p:cNvPr id="110" name="Group 117"/>
          <p:cNvGraphicFramePr>
            <a:graphicFrameLocks noGrp="1"/>
          </p:cNvGraphicFramePr>
          <p:nvPr>
            <p:extLst/>
          </p:nvPr>
        </p:nvGraphicFramePr>
        <p:xfrm>
          <a:off x="4961571" y="2944877"/>
          <a:ext cx="6493830" cy="1055614"/>
        </p:xfrm>
        <a:graphic>
          <a:graphicData uri="http://schemas.openxmlformats.org/drawingml/2006/table">
            <a:tbl>
              <a:tblPr/>
              <a:tblGrid>
                <a:gridCol w="2051054">
                  <a:extLst>
                    <a:ext uri="{9D8B030D-6E8A-4147-A177-3AD203B41FA5}">
                      <a16:colId xmlns:a16="http://schemas.microsoft.com/office/drawing/2014/main" val="20000"/>
                    </a:ext>
                  </a:extLst>
                </a:gridCol>
                <a:gridCol w="4442776">
                  <a:extLst>
                    <a:ext uri="{9D8B030D-6E8A-4147-A177-3AD203B41FA5}">
                      <a16:colId xmlns:a16="http://schemas.microsoft.com/office/drawing/2014/main" val="20001"/>
                    </a:ext>
                  </a:extLst>
                </a:gridCol>
              </a:tblGrid>
              <a:tr h="417794">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2200" b="0" i="0" u="none" strike="noStrike" cap="none" normalizeH="0" baseline="0" noProof="1">
                          <a:ln>
                            <a:noFill/>
                          </a:ln>
                          <a:solidFill>
                            <a:schemeClr val="bg1"/>
                          </a:solidFill>
                          <a:effectLst/>
                          <a:latin typeface="Calibri" panose="020F0502020204030204" pitchFamily="34" charset="0"/>
                        </a:rPr>
                        <a:t>Placeholder</a:t>
                      </a: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2200" b="0" i="0" u="none" strike="noStrike" cap="none" normalizeH="0" baseline="0" noProof="1">
                          <a:ln>
                            <a:noFill/>
                          </a:ln>
                          <a:solidFill>
                            <a:schemeClr val="bg1"/>
                          </a:solidFill>
                          <a:effectLst/>
                          <a:latin typeface="Calibri" panose="020F0502020204030204" pitchFamily="34" charset="0"/>
                        </a:rPr>
                        <a:t>Placeholdertext</a:t>
                      </a: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extLst>
                  <a:ext uri="{0D108BD9-81ED-4DB2-BD59-A6C34878D82A}">
                    <a16:rowId xmlns:a16="http://schemas.microsoft.com/office/drawing/2014/main" val="10000"/>
                  </a:ext>
                </a:extLst>
              </a:tr>
              <a:tr h="316947">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2E2E2"/>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2E2E2"/>
                    </a:solidFill>
                  </a:tcPr>
                </a:tc>
                <a:extLst>
                  <a:ext uri="{0D108BD9-81ED-4DB2-BD59-A6C34878D82A}">
                    <a16:rowId xmlns:a16="http://schemas.microsoft.com/office/drawing/2014/main" val="10001"/>
                  </a:ext>
                </a:extLst>
              </a:tr>
              <a:tr h="316947">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3D3D3"/>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3D3D3"/>
                    </a:solidFill>
                  </a:tcPr>
                </a:tc>
                <a:extLst>
                  <a:ext uri="{0D108BD9-81ED-4DB2-BD59-A6C34878D82A}">
                    <a16:rowId xmlns:a16="http://schemas.microsoft.com/office/drawing/2014/main" val="10002"/>
                  </a:ext>
                </a:extLst>
              </a:tr>
            </a:tbl>
          </a:graphicData>
        </a:graphic>
      </p:graphicFrame>
      <p:graphicFrame>
        <p:nvGraphicFramePr>
          <p:cNvPr id="111" name="Group 118"/>
          <p:cNvGraphicFramePr>
            <a:graphicFrameLocks noGrp="1"/>
          </p:cNvGraphicFramePr>
          <p:nvPr>
            <p:extLst/>
          </p:nvPr>
        </p:nvGraphicFramePr>
        <p:xfrm>
          <a:off x="4961571" y="4251219"/>
          <a:ext cx="6493830" cy="1055614"/>
        </p:xfrm>
        <a:graphic>
          <a:graphicData uri="http://schemas.openxmlformats.org/drawingml/2006/table">
            <a:tbl>
              <a:tblPr/>
              <a:tblGrid>
                <a:gridCol w="2051054">
                  <a:extLst>
                    <a:ext uri="{9D8B030D-6E8A-4147-A177-3AD203B41FA5}">
                      <a16:colId xmlns:a16="http://schemas.microsoft.com/office/drawing/2014/main" val="20000"/>
                    </a:ext>
                  </a:extLst>
                </a:gridCol>
                <a:gridCol w="4442776">
                  <a:extLst>
                    <a:ext uri="{9D8B030D-6E8A-4147-A177-3AD203B41FA5}">
                      <a16:colId xmlns:a16="http://schemas.microsoft.com/office/drawing/2014/main" val="20001"/>
                    </a:ext>
                  </a:extLst>
                </a:gridCol>
              </a:tblGrid>
              <a:tr h="417794">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2200" b="0" i="0" u="none" strike="noStrike" cap="none" normalizeH="0" baseline="0" noProof="1">
                          <a:ln>
                            <a:noFill/>
                          </a:ln>
                          <a:solidFill>
                            <a:schemeClr val="bg1"/>
                          </a:solidFill>
                          <a:effectLst/>
                          <a:latin typeface="Calibri" panose="020F0502020204030204" pitchFamily="34" charset="0"/>
                        </a:rPr>
                        <a:t>Placeholder</a:t>
                      </a: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r>
                        <a:rPr kumimoji="0" lang="de-DE" altLang="de-DE" sz="2200" b="0" i="0" u="none" strike="noStrike" cap="none" normalizeH="0" baseline="0" noProof="1">
                          <a:ln>
                            <a:noFill/>
                          </a:ln>
                          <a:solidFill>
                            <a:schemeClr val="bg1"/>
                          </a:solidFill>
                          <a:effectLst/>
                          <a:latin typeface="Calibri" panose="020F0502020204030204" pitchFamily="34" charset="0"/>
                        </a:rPr>
                        <a:t>Placeholdertext</a:t>
                      </a: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extLst>
                  <a:ext uri="{0D108BD9-81ED-4DB2-BD59-A6C34878D82A}">
                    <a16:rowId xmlns:a16="http://schemas.microsoft.com/office/drawing/2014/main" val="10000"/>
                  </a:ext>
                </a:extLst>
              </a:tr>
              <a:tr h="316947">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2E2E2"/>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2E2E2"/>
                    </a:solidFill>
                  </a:tcPr>
                </a:tc>
                <a:extLst>
                  <a:ext uri="{0D108BD9-81ED-4DB2-BD59-A6C34878D82A}">
                    <a16:rowId xmlns:a16="http://schemas.microsoft.com/office/drawing/2014/main" val="10001"/>
                  </a:ext>
                </a:extLst>
              </a:tr>
              <a:tr h="316947">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3D3D3"/>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86415" marR="86415" marT="43220" marB="4322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3D3D3"/>
                    </a:solidFill>
                  </a:tcPr>
                </a:tc>
                <a:extLst>
                  <a:ext uri="{0D108BD9-81ED-4DB2-BD59-A6C34878D82A}">
                    <a16:rowId xmlns:a16="http://schemas.microsoft.com/office/drawing/2014/main" val="10002"/>
                  </a:ext>
                </a:extLst>
              </a:tr>
            </a:tbl>
          </a:graphicData>
        </a:graphic>
      </p:graphicFrame>
      <p:grpSp>
        <p:nvGrpSpPr>
          <p:cNvPr id="11" name="Group 10"/>
          <p:cNvGrpSpPr/>
          <p:nvPr/>
        </p:nvGrpSpPr>
        <p:grpSpPr>
          <a:xfrm>
            <a:off x="8971742" y="3472684"/>
            <a:ext cx="3048006" cy="2171303"/>
            <a:chOff x="7856129" y="1513453"/>
            <a:chExt cx="3048006" cy="3048006"/>
          </a:xfrm>
        </p:grpSpPr>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13" name="TextBox 12"/>
            <p:cNvSpPr txBox="1"/>
            <p:nvPr/>
          </p:nvSpPr>
          <p:spPr>
            <a:xfrm>
              <a:off x="8131903" y="1814627"/>
              <a:ext cx="2496457" cy="1522965"/>
            </a:xfrm>
            <a:prstGeom prst="rect">
              <a:avLst/>
            </a:prstGeom>
            <a:noFill/>
          </p:spPr>
          <p:txBody>
            <a:bodyPr wrap="square" rtlCol="0">
              <a:spAutoFit/>
            </a:bodyPr>
            <a:lstStyle/>
            <a:p>
              <a:r>
                <a:rPr lang="en-US" dirty="0"/>
                <a:t>Welcome visitors using </a:t>
              </a:r>
              <a:r>
                <a:rPr lang="en-US" u="sng" dirty="0">
                  <a:hlinkClick r:id="rId4"/>
                </a:rPr>
                <a:t>DataPoint</a:t>
              </a:r>
              <a:r>
                <a:rPr lang="en-US" dirty="0"/>
                <a:t> </a:t>
              </a:r>
            </a:p>
            <a:p>
              <a:endParaRPr lang="en-US" dirty="0"/>
            </a:p>
            <a:p>
              <a:r>
                <a:rPr lang="en-US" sz="1050" dirty="0"/>
                <a:t>You can remove this note</a:t>
              </a:r>
            </a:p>
          </p:txBody>
        </p:sp>
      </p:grpSp>
    </p:spTree>
    <p:extLst>
      <p:ext uri="{BB962C8B-B14F-4D97-AF65-F5344CB8AC3E}">
        <p14:creationId xmlns:p14="http://schemas.microsoft.com/office/powerpoint/2010/main" val="3782759918"/>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1000"/>
                                        <p:tgtEl>
                                          <p:spTgt spid="10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7"/>
                                        </p:tgtEl>
                                        <p:attrNameLst>
                                          <p:attrName>style.visibility</p:attrName>
                                        </p:attrNameLst>
                                      </p:cBhvr>
                                      <p:to>
                                        <p:strVal val="visible"/>
                                      </p:to>
                                    </p:set>
                                    <p:animEffect transition="in" filter="fade">
                                      <p:cBhvr>
                                        <p:cTn id="10" dur="1000"/>
                                        <p:tgtEl>
                                          <p:spTgt spid="10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8"/>
                                        </p:tgtEl>
                                        <p:attrNameLst>
                                          <p:attrName>style.visibility</p:attrName>
                                        </p:attrNameLst>
                                      </p:cBhvr>
                                      <p:to>
                                        <p:strVal val="visible"/>
                                      </p:to>
                                    </p:set>
                                    <p:animEffect transition="in" filter="fade">
                                      <p:cBhvr>
                                        <p:cTn id="13" dur="1000"/>
                                        <p:tgtEl>
                                          <p:spTgt spid="108"/>
                                        </p:tgtEl>
                                      </p:cBhvr>
                                    </p:animEffect>
                                  </p:childTnLst>
                                </p:cTn>
                              </p:par>
                              <p:par>
                                <p:cTn id="14" presetID="10" presetClass="entr" presetSubtype="0" fill="hold" nodeType="withEffect">
                                  <p:stCondLst>
                                    <p:cond delay="0"/>
                                  </p:stCondLst>
                                  <p:childTnLst>
                                    <p:set>
                                      <p:cBhvr>
                                        <p:cTn id="15" dur="1" fill="hold">
                                          <p:stCondLst>
                                            <p:cond delay="0"/>
                                          </p:stCondLst>
                                        </p:cTn>
                                        <p:tgtEl>
                                          <p:spTgt spid="109"/>
                                        </p:tgtEl>
                                        <p:attrNameLst>
                                          <p:attrName>style.visibility</p:attrName>
                                        </p:attrNameLst>
                                      </p:cBhvr>
                                      <p:to>
                                        <p:strVal val="visible"/>
                                      </p:to>
                                    </p:set>
                                    <p:animEffect transition="in" filter="fade">
                                      <p:cBhvr>
                                        <p:cTn id="16" dur="1000"/>
                                        <p:tgtEl>
                                          <p:spTgt spid="109"/>
                                        </p:tgtEl>
                                      </p:cBhvr>
                                    </p:animEffect>
                                  </p:childTnLst>
                                </p:cTn>
                              </p:par>
                              <p:par>
                                <p:cTn id="17" presetID="10" presetClass="entr" presetSubtype="0" fill="hold" nodeType="withEffect">
                                  <p:stCondLst>
                                    <p:cond delay="0"/>
                                  </p:stCondLst>
                                  <p:childTnLst>
                                    <p:set>
                                      <p:cBhvr>
                                        <p:cTn id="18" dur="1" fill="hold">
                                          <p:stCondLst>
                                            <p:cond delay="0"/>
                                          </p:stCondLst>
                                        </p:cTn>
                                        <p:tgtEl>
                                          <p:spTgt spid="110"/>
                                        </p:tgtEl>
                                        <p:attrNameLst>
                                          <p:attrName>style.visibility</p:attrName>
                                        </p:attrNameLst>
                                      </p:cBhvr>
                                      <p:to>
                                        <p:strVal val="visible"/>
                                      </p:to>
                                    </p:set>
                                    <p:animEffect transition="in" filter="fade">
                                      <p:cBhvr>
                                        <p:cTn id="19" dur="1000"/>
                                        <p:tgtEl>
                                          <p:spTgt spid="110"/>
                                        </p:tgtEl>
                                      </p:cBhvr>
                                    </p:animEffect>
                                  </p:childTnLst>
                                </p:cTn>
                              </p:par>
                              <p:par>
                                <p:cTn id="20" presetID="10" presetClass="entr" presetSubtype="0" fill="hold" nodeType="withEffect">
                                  <p:stCondLst>
                                    <p:cond delay="0"/>
                                  </p:stCondLst>
                                  <p:childTnLst>
                                    <p:set>
                                      <p:cBhvr>
                                        <p:cTn id="21" dur="1" fill="hold">
                                          <p:stCondLst>
                                            <p:cond delay="0"/>
                                          </p:stCondLst>
                                        </p:cTn>
                                        <p:tgtEl>
                                          <p:spTgt spid="111"/>
                                        </p:tgtEl>
                                        <p:attrNameLst>
                                          <p:attrName>style.visibility</p:attrName>
                                        </p:attrNameLst>
                                      </p:cBhvr>
                                      <p:to>
                                        <p:strVal val="visible"/>
                                      </p:to>
                                    </p:set>
                                    <p:animEffect transition="in" filter="fade">
                                      <p:cBhvr>
                                        <p:cTn id="22" dur="10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107" grpId="0" animBg="1"/>
      <p:bldP spid="10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graphicFrame>
        <p:nvGraphicFramePr>
          <p:cNvPr id="91" name="Group 124"/>
          <p:cNvGraphicFramePr>
            <a:graphicFrameLocks noGrp="1"/>
          </p:cNvGraphicFramePr>
          <p:nvPr>
            <p:extLst>
              <p:ext uri="{D42A27DB-BD31-4B8C-83A1-F6EECF244321}">
                <p14:modId xmlns:p14="http://schemas.microsoft.com/office/powerpoint/2010/main" val="3707514705"/>
              </p:ext>
            </p:extLst>
          </p:nvPr>
        </p:nvGraphicFramePr>
        <p:xfrm>
          <a:off x="-1" y="1353512"/>
          <a:ext cx="12190419" cy="4249968"/>
        </p:xfrm>
        <a:graphic>
          <a:graphicData uri="http://schemas.openxmlformats.org/drawingml/2006/table">
            <a:tbl>
              <a:tblPr/>
              <a:tblGrid>
                <a:gridCol w="2419934">
                  <a:extLst>
                    <a:ext uri="{9D8B030D-6E8A-4147-A177-3AD203B41FA5}">
                      <a16:colId xmlns:a16="http://schemas.microsoft.com/office/drawing/2014/main" val="20000"/>
                    </a:ext>
                  </a:extLst>
                </a:gridCol>
                <a:gridCol w="2429560">
                  <a:extLst>
                    <a:ext uri="{9D8B030D-6E8A-4147-A177-3AD203B41FA5}">
                      <a16:colId xmlns:a16="http://schemas.microsoft.com/office/drawing/2014/main" val="20001"/>
                    </a:ext>
                  </a:extLst>
                </a:gridCol>
                <a:gridCol w="2463933">
                  <a:extLst>
                    <a:ext uri="{9D8B030D-6E8A-4147-A177-3AD203B41FA5}">
                      <a16:colId xmlns:a16="http://schemas.microsoft.com/office/drawing/2014/main" val="20002"/>
                    </a:ext>
                  </a:extLst>
                </a:gridCol>
                <a:gridCol w="2437808">
                  <a:extLst>
                    <a:ext uri="{9D8B030D-6E8A-4147-A177-3AD203B41FA5}">
                      <a16:colId xmlns:a16="http://schemas.microsoft.com/office/drawing/2014/main" val="20003"/>
                    </a:ext>
                  </a:extLst>
                </a:gridCol>
                <a:gridCol w="2439184">
                  <a:extLst>
                    <a:ext uri="{9D8B030D-6E8A-4147-A177-3AD203B41FA5}">
                      <a16:colId xmlns:a16="http://schemas.microsoft.com/office/drawing/2014/main" val="20004"/>
                    </a:ext>
                  </a:extLst>
                </a:gridCol>
              </a:tblGrid>
              <a:tr h="465156">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ctr" defTabSz="1057275" rtl="0" eaLnBrk="1" fontAlgn="base" latinLnBrk="0" hangingPunct="1">
                        <a:lnSpc>
                          <a:spcPct val="100000"/>
                        </a:lnSpc>
                        <a:spcBef>
                          <a:spcPct val="0"/>
                        </a:spcBef>
                        <a:spcAft>
                          <a:spcPct val="0"/>
                        </a:spcAft>
                        <a:buClrTx/>
                        <a:buSzTx/>
                        <a:buFontTx/>
                        <a:buNone/>
                        <a:tabLst/>
                      </a:pPr>
                      <a:r>
                        <a:rPr kumimoji="0" lang="de-DE" altLang="de-DE" sz="1800" b="0" i="0" u="none" strike="noStrike" cap="none" normalizeH="0" baseline="0" noProof="1">
                          <a:ln>
                            <a:noFill/>
                          </a:ln>
                          <a:solidFill>
                            <a:schemeClr val="bg1"/>
                          </a:solidFill>
                          <a:effectLst/>
                          <a:latin typeface="Calibri" panose="020F0502020204030204" pitchFamily="34" charset="0"/>
                        </a:rPr>
                        <a:t>Monday</a:t>
                      </a:r>
                    </a:p>
                  </a:txBody>
                  <a:tcPr marL="74731" marR="74731" marT="38860" marB="3886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5F5F5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ctr" defTabSz="1057275" rtl="0" eaLnBrk="1" fontAlgn="base" latinLnBrk="0" hangingPunct="1">
                        <a:lnSpc>
                          <a:spcPct val="100000"/>
                        </a:lnSpc>
                        <a:spcBef>
                          <a:spcPct val="0"/>
                        </a:spcBef>
                        <a:spcAft>
                          <a:spcPct val="0"/>
                        </a:spcAft>
                        <a:buClrTx/>
                        <a:buSzTx/>
                        <a:buFontTx/>
                        <a:buNone/>
                        <a:tabLst/>
                      </a:pPr>
                      <a:r>
                        <a:rPr kumimoji="0" lang="de-DE" altLang="de-DE" sz="1800" b="0" i="0" u="none" strike="noStrike" cap="none" normalizeH="0" baseline="0" noProof="1">
                          <a:ln>
                            <a:noFill/>
                          </a:ln>
                          <a:solidFill>
                            <a:schemeClr val="bg1"/>
                          </a:solidFill>
                          <a:effectLst/>
                          <a:latin typeface="Calibri" panose="020F0502020204030204" pitchFamily="34" charset="0"/>
                        </a:rPr>
                        <a:t>Tuesday</a:t>
                      </a:r>
                      <a:endParaRPr kumimoji="0" lang="de-DE" altLang="de-DE" sz="18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5F5F5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ctr" defTabSz="1057275" rtl="0" eaLnBrk="1" fontAlgn="base" latinLnBrk="0" hangingPunct="1">
                        <a:lnSpc>
                          <a:spcPct val="100000"/>
                        </a:lnSpc>
                        <a:spcBef>
                          <a:spcPct val="0"/>
                        </a:spcBef>
                        <a:spcAft>
                          <a:spcPct val="0"/>
                        </a:spcAft>
                        <a:buClrTx/>
                        <a:buSzTx/>
                        <a:buFontTx/>
                        <a:buNone/>
                        <a:tabLst/>
                      </a:pPr>
                      <a:r>
                        <a:rPr kumimoji="0" lang="de-DE" altLang="de-DE" sz="1800" b="0" i="0" u="none" strike="noStrike" cap="none" normalizeH="0" baseline="0" noProof="1">
                          <a:ln>
                            <a:noFill/>
                          </a:ln>
                          <a:solidFill>
                            <a:schemeClr val="bg1"/>
                          </a:solidFill>
                          <a:effectLst/>
                          <a:latin typeface="Calibri" panose="020F0502020204030204" pitchFamily="34" charset="0"/>
                        </a:rPr>
                        <a:t>Wednesday</a:t>
                      </a:r>
                      <a:endParaRPr kumimoji="0" lang="de-DE" altLang="de-DE" sz="18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5F5F5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ctr" defTabSz="1057275" rtl="0" eaLnBrk="1" fontAlgn="base" latinLnBrk="0" hangingPunct="1">
                        <a:lnSpc>
                          <a:spcPct val="100000"/>
                        </a:lnSpc>
                        <a:spcBef>
                          <a:spcPct val="0"/>
                        </a:spcBef>
                        <a:spcAft>
                          <a:spcPct val="0"/>
                        </a:spcAft>
                        <a:buClrTx/>
                        <a:buSzTx/>
                        <a:buFontTx/>
                        <a:buNone/>
                        <a:tabLst/>
                      </a:pPr>
                      <a:r>
                        <a:rPr kumimoji="0" lang="de-DE" altLang="de-DE" sz="1800" b="0" i="0" u="none" strike="noStrike" cap="none" normalizeH="0" baseline="0" noProof="1">
                          <a:ln>
                            <a:noFill/>
                          </a:ln>
                          <a:solidFill>
                            <a:schemeClr val="bg1"/>
                          </a:solidFill>
                          <a:effectLst/>
                          <a:latin typeface="Calibri" panose="020F0502020204030204" pitchFamily="34" charset="0"/>
                        </a:rPr>
                        <a:t>Thursday</a:t>
                      </a:r>
                      <a:endParaRPr kumimoji="0" lang="de-DE" altLang="de-DE" sz="18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5F5F5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ctr" defTabSz="1057275" rtl="0" eaLnBrk="1" fontAlgn="base" latinLnBrk="0" hangingPunct="1">
                        <a:lnSpc>
                          <a:spcPct val="100000"/>
                        </a:lnSpc>
                        <a:spcBef>
                          <a:spcPct val="0"/>
                        </a:spcBef>
                        <a:spcAft>
                          <a:spcPct val="0"/>
                        </a:spcAft>
                        <a:buClrTx/>
                        <a:buSzTx/>
                        <a:buFontTx/>
                        <a:buNone/>
                        <a:tabLst/>
                      </a:pPr>
                      <a:r>
                        <a:rPr kumimoji="0" lang="de-DE" altLang="de-DE" sz="1800" b="0" i="0" u="none" strike="noStrike" cap="none" normalizeH="0" baseline="0" noProof="1">
                          <a:ln>
                            <a:noFill/>
                          </a:ln>
                          <a:solidFill>
                            <a:schemeClr val="bg1"/>
                          </a:solidFill>
                          <a:effectLst/>
                          <a:latin typeface="Calibri" panose="020F0502020204030204" pitchFamily="34" charset="0"/>
                        </a:rPr>
                        <a:t>Friday</a:t>
                      </a:r>
                      <a:endParaRPr kumimoji="0" lang="de-DE" altLang="de-DE" sz="18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5F5F5F"/>
                    </a:solidFill>
                  </a:tcPr>
                </a:tc>
                <a:extLst>
                  <a:ext uri="{0D108BD9-81ED-4DB2-BD59-A6C34878D82A}">
                    <a16:rowId xmlns:a16="http://schemas.microsoft.com/office/drawing/2014/main" val="10000"/>
                  </a:ext>
                </a:extLst>
              </a:tr>
              <a:tr h="629257">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2700" cap="flat" cmpd="sng" algn="ctr">
                      <a:noFill/>
                      <a:prstDash val="solid"/>
                      <a:round/>
                      <a:headEnd type="none" w="med" len="med"/>
                      <a:tailEnd type="none" w="med" len="med"/>
                    </a:lnL>
                    <a:lnR w="19050" cap="flat" cmpd="sng" algn="ctr">
                      <a:solidFill>
                        <a:srgbClr val="777777"/>
                      </a:solidFill>
                      <a:prstDash val="solid"/>
                      <a:round/>
                      <a:headEnd type="none" w="med" len="med"/>
                      <a:tailEnd type="none" w="med" len="med"/>
                    </a:lnR>
                    <a:lnT w="12700" cap="flat" cmpd="sng" algn="ctr">
                      <a:no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ctr" defTabSz="1057275" rtl="0" eaLnBrk="1" fontAlgn="base" latinLnBrk="0" hangingPunct="1">
                        <a:lnSpc>
                          <a:spcPct val="100000"/>
                        </a:lnSpc>
                        <a:spcBef>
                          <a:spcPct val="0"/>
                        </a:spcBef>
                        <a:spcAft>
                          <a:spcPct val="0"/>
                        </a:spcAft>
                        <a:buClrTx/>
                        <a:buSzTx/>
                        <a:buFontTx/>
                        <a:buNone/>
                        <a:tabLst/>
                      </a:pPr>
                      <a:endParaRPr kumimoji="0" lang="de-DE" altLang="de-DE" sz="16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2700" cap="flat" cmpd="sng" algn="ctr">
                      <a:no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2700" cap="flat" cmpd="sng" algn="ctr">
                      <a:no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2700" cap="flat" cmpd="sng" algn="ctr">
                      <a:no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1"/>
                  </a:ext>
                </a:extLst>
              </a:tr>
              <a:tr h="631111">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2700" cap="flat" cmpd="sng" algn="ctr">
                      <a:no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ctr" defTabSz="1057275" rtl="0" eaLnBrk="1" fontAlgn="base" latinLnBrk="0" hangingPunct="1">
                        <a:lnSpc>
                          <a:spcPct val="100000"/>
                        </a:lnSpc>
                        <a:spcBef>
                          <a:spcPct val="0"/>
                        </a:spcBef>
                        <a:spcAft>
                          <a:spcPct val="0"/>
                        </a:spcAft>
                        <a:buClrTx/>
                        <a:buSzTx/>
                        <a:buFontTx/>
                        <a:buNone/>
                        <a:tabLst/>
                      </a:pPr>
                      <a:endParaRPr kumimoji="0" lang="de-DE" altLang="de-DE" sz="1600" b="0" i="0" u="none" strike="noStrike" cap="none" normalizeH="0" baseline="0" noProof="1">
                        <a:ln>
                          <a:noFill/>
                        </a:ln>
                        <a:solidFill>
                          <a:srgbClr val="292929"/>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2"/>
                  </a:ext>
                </a:extLst>
              </a:tr>
              <a:tr h="631111">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2700" cap="flat" cmpd="sng" algn="ctr">
                      <a:no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3"/>
                  </a:ext>
                </a:extLst>
              </a:tr>
              <a:tr h="631111">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ctr"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2700" cap="flat" cmpd="sng" algn="ctr">
                      <a:no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4"/>
                  </a:ext>
                </a:extLst>
              </a:tr>
              <a:tr h="631111">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2700" cap="flat" cmpd="sng" algn="ctr">
                      <a:no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rgbClr val="777777"/>
                      </a:solidFill>
                      <a:prstDash val="solid"/>
                      <a:round/>
                      <a:headEnd type="none" w="med" len="med"/>
                      <a:tailEnd type="none" w="med" len="med"/>
                    </a:lnT>
                    <a:lnB w="19050" cap="flat" cmpd="sng" algn="ctr">
                      <a:solidFill>
                        <a:srgbClr val="777777"/>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5"/>
                  </a:ext>
                </a:extLst>
              </a:tr>
              <a:tr h="631111">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2700" cap="flat" cmpd="sng" algn="ctr">
                      <a:no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9050" cap="flat" cmpd="sng" algn="ctr">
                      <a:solidFill>
                        <a:srgbClr val="777777"/>
                      </a:solidFill>
                      <a:prstDash val="solid"/>
                      <a:round/>
                      <a:headEnd type="none" w="med" len="med"/>
                      <a:tailEnd type="none" w="med" len="med"/>
                    </a:lnR>
                    <a:lnT w="19050" cap="flat" cmpd="sng" algn="ctr">
                      <a:solidFill>
                        <a:srgbClr val="777777"/>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c>
                  <a:txBody>
                    <a:bodyPr/>
                    <a:lstStyle>
                      <a:lvl1pPr defTabSz="1057275">
                        <a:spcBef>
                          <a:spcPct val="20000"/>
                        </a:spcBef>
                        <a:defRPr sz="2800">
                          <a:solidFill>
                            <a:schemeClr val="tx1"/>
                          </a:solidFill>
                          <a:latin typeface="Arial" charset="0"/>
                        </a:defRPr>
                      </a:lvl1pPr>
                      <a:lvl2pPr marL="742950" indent="-285750" defTabSz="1057275">
                        <a:spcBef>
                          <a:spcPct val="20000"/>
                        </a:spcBef>
                        <a:defRPr sz="2400">
                          <a:solidFill>
                            <a:schemeClr val="tx1"/>
                          </a:solidFill>
                          <a:latin typeface="Arial" charset="0"/>
                        </a:defRPr>
                      </a:lvl2pPr>
                      <a:lvl3pPr marL="1143000" indent="-228600" defTabSz="1057275">
                        <a:spcBef>
                          <a:spcPct val="20000"/>
                        </a:spcBef>
                        <a:defRPr sz="2000">
                          <a:solidFill>
                            <a:schemeClr val="tx1"/>
                          </a:solidFill>
                          <a:latin typeface="Arial" charset="0"/>
                        </a:defRPr>
                      </a:lvl3pPr>
                      <a:lvl4pPr marL="1600200" indent="-228600" defTabSz="1057275">
                        <a:spcBef>
                          <a:spcPct val="20000"/>
                        </a:spcBef>
                        <a:defRPr>
                          <a:solidFill>
                            <a:schemeClr val="tx1"/>
                          </a:solidFill>
                          <a:latin typeface="Arial" charset="0"/>
                        </a:defRPr>
                      </a:lvl4pPr>
                      <a:lvl5pPr marL="2057400" indent="-228600" defTabSz="1057275">
                        <a:spcBef>
                          <a:spcPct val="20000"/>
                        </a:spcBef>
                        <a:defRPr>
                          <a:solidFill>
                            <a:schemeClr val="tx1"/>
                          </a:solidFill>
                          <a:latin typeface="Arial" charset="0"/>
                        </a:defRPr>
                      </a:lvl5pPr>
                      <a:lvl6pPr marL="2514600" indent="-228600" defTabSz="1057275" fontAlgn="base">
                        <a:spcBef>
                          <a:spcPct val="20000"/>
                        </a:spcBef>
                        <a:spcAft>
                          <a:spcPct val="0"/>
                        </a:spcAft>
                        <a:defRPr>
                          <a:solidFill>
                            <a:schemeClr val="tx1"/>
                          </a:solidFill>
                          <a:latin typeface="Arial" charset="0"/>
                        </a:defRPr>
                      </a:lvl6pPr>
                      <a:lvl7pPr marL="2971800" indent="-228600" defTabSz="1057275" fontAlgn="base">
                        <a:spcBef>
                          <a:spcPct val="20000"/>
                        </a:spcBef>
                        <a:spcAft>
                          <a:spcPct val="0"/>
                        </a:spcAft>
                        <a:defRPr>
                          <a:solidFill>
                            <a:schemeClr val="tx1"/>
                          </a:solidFill>
                          <a:latin typeface="Arial" charset="0"/>
                        </a:defRPr>
                      </a:lvl7pPr>
                      <a:lvl8pPr marL="3429000" indent="-228600" defTabSz="1057275" fontAlgn="base">
                        <a:spcBef>
                          <a:spcPct val="20000"/>
                        </a:spcBef>
                        <a:spcAft>
                          <a:spcPct val="0"/>
                        </a:spcAft>
                        <a:defRPr>
                          <a:solidFill>
                            <a:schemeClr val="tx1"/>
                          </a:solidFill>
                          <a:latin typeface="Arial" charset="0"/>
                        </a:defRPr>
                      </a:lvl8pPr>
                      <a:lvl9pPr marL="3886200" indent="-228600" defTabSz="1057275" fontAlgn="base">
                        <a:spcBef>
                          <a:spcPct val="20000"/>
                        </a:spcBef>
                        <a:spcAft>
                          <a:spcPct val="0"/>
                        </a:spcAft>
                        <a:defRPr>
                          <a:solidFill>
                            <a:schemeClr val="tx1"/>
                          </a:solidFill>
                          <a:latin typeface="Arial" charset="0"/>
                        </a:defRPr>
                      </a:lvl9pPr>
                    </a:lstStyle>
                    <a:p>
                      <a:pPr marL="0" marR="0" lvl="0" indent="0" algn="l" defTabSz="1057275" rtl="0" eaLnBrk="1" fontAlgn="base" latinLnBrk="0" hangingPunct="1">
                        <a:lnSpc>
                          <a:spcPct val="100000"/>
                        </a:lnSpc>
                        <a:spcBef>
                          <a:spcPct val="0"/>
                        </a:spcBef>
                        <a:spcAft>
                          <a:spcPct val="0"/>
                        </a:spcAft>
                        <a:buClrTx/>
                        <a:buSzTx/>
                        <a:buFontTx/>
                        <a:buNone/>
                        <a:tabLst/>
                      </a:pPr>
                      <a:endParaRPr kumimoji="0" lang="de-DE" altLang="de-DE" sz="1500" b="0" i="0" u="none" strike="noStrike" cap="none" normalizeH="0" baseline="0" noProof="1">
                        <a:ln>
                          <a:noFill/>
                        </a:ln>
                        <a:solidFill>
                          <a:schemeClr val="tx1"/>
                        </a:solidFill>
                        <a:effectLst/>
                        <a:latin typeface="Calibri" panose="020F0502020204030204" pitchFamily="34" charset="0"/>
                      </a:endParaRPr>
                    </a:p>
                  </a:txBody>
                  <a:tcPr marL="74731" marR="74731" marT="38860" marB="38860" anchor="ctr" horzOverflow="overflow">
                    <a:lnL w="19050" cap="flat" cmpd="sng" algn="ctr">
                      <a:solidFill>
                        <a:srgbClr val="777777"/>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rgbClr val="777777"/>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6"/>
                  </a:ext>
                </a:extLst>
              </a:tr>
            </a:tbl>
          </a:graphicData>
        </a:graphic>
      </p:graphicFrame>
      <p:grpSp>
        <p:nvGrpSpPr>
          <p:cNvPr id="6" name="Group 5"/>
          <p:cNvGrpSpPr/>
          <p:nvPr/>
        </p:nvGrpSpPr>
        <p:grpSpPr>
          <a:xfrm>
            <a:off x="3144866" y="2775245"/>
            <a:ext cx="3048006" cy="2171303"/>
            <a:chOff x="7856129" y="1513453"/>
            <a:chExt cx="3048006" cy="3048006"/>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56129" y="1513453"/>
              <a:ext cx="3048006" cy="3048006"/>
            </a:xfrm>
            <a:prstGeom prst="rect">
              <a:avLst/>
            </a:prstGeom>
          </p:spPr>
        </p:pic>
        <p:sp>
          <p:nvSpPr>
            <p:cNvPr id="8" name="TextBox 7"/>
            <p:cNvSpPr txBox="1"/>
            <p:nvPr/>
          </p:nvSpPr>
          <p:spPr>
            <a:xfrm>
              <a:off x="8131903" y="1814627"/>
              <a:ext cx="2496457" cy="1522965"/>
            </a:xfrm>
            <a:prstGeom prst="rect">
              <a:avLst/>
            </a:prstGeom>
            <a:noFill/>
          </p:spPr>
          <p:txBody>
            <a:bodyPr wrap="square" rtlCol="0">
              <a:spAutoFit/>
            </a:bodyPr>
            <a:lstStyle/>
            <a:p>
              <a:r>
                <a:rPr lang="en-US" dirty="0"/>
                <a:t>Announce activities </a:t>
              </a:r>
              <a:r>
                <a:rPr lang="en-US"/>
                <a:t>using </a:t>
              </a:r>
              <a:r>
                <a:rPr lang="en-US" u="sng">
                  <a:hlinkClick r:id="rId4"/>
                </a:rPr>
                <a:t>DataPoint</a:t>
              </a:r>
              <a:r>
                <a:rPr lang="en-US"/>
                <a:t> </a:t>
              </a:r>
              <a:endParaRPr lang="en-US" dirty="0"/>
            </a:p>
            <a:p>
              <a:endParaRPr lang="en-US" dirty="0"/>
            </a:p>
            <a:p>
              <a:r>
                <a:rPr lang="en-US" sz="1050" dirty="0"/>
                <a:t>You can remove this note</a:t>
              </a:r>
            </a:p>
          </p:txBody>
        </p:sp>
      </p:grpSp>
    </p:spTree>
    <p:extLst>
      <p:ext uri="{BB962C8B-B14F-4D97-AF65-F5344CB8AC3E}">
        <p14:creationId xmlns:p14="http://schemas.microsoft.com/office/powerpoint/2010/main" val="435238069"/>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fade">
                                      <p:cBhvr>
                                        <p:cTn id="7" dur="10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5"/>
          <p:cNvSpPr>
            <a:spLocks noChangeArrowheads="1"/>
          </p:cNvSpPr>
          <p:nvPr/>
        </p:nvSpPr>
        <p:spPr bwMode="gray">
          <a:xfrm>
            <a:off x="1" y="-89647"/>
            <a:ext cx="12190412" cy="6947647"/>
          </a:xfrm>
          <a:prstGeom prst="rect">
            <a:avLst/>
          </a:prstGeom>
          <a:gradFill flip="none" rotWithShape="1">
            <a:gsLst>
              <a:gs pos="0">
                <a:srgbClr val="000000">
                  <a:alpha val="10000"/>
                </a:srgbClr>
              </a:gs>
              <a:gs pos="100000">
                <a:srgbClr val="FFFFFF">
                  <a:alpha val="0"/>
                </a:srgbClr>
              </a:gs>
            </a:gsLst>
            <a:lin ang="16200000" scaled="1"/>
            <a:tileRect/>
          </a:gradFill>
          <a:ln w="12700">
            <a:noFill/>
            <a:miter lim="800000"/>
            <a:headEnd/>
            <a:tailEnd/>
          </a:ln>
          <a:effectLst/>
        </p:spPr>
        <p:txBody>
          <a:bodyPr lIns="108000" tIns="108000" rIns="144000" bIns="72000"/>
          <a:lstStyle/>
          <a:p>
            <a:pPr marL="190500" indent="-190500">
              <a:lnSpc>
                <a:spcPct val="95000"/>
              </a:lnSpc>
              <a:spcAft>
                <a:spcPts val="800"/>
              </a:spcAft>
              <a:buClr>
                <a:srgbClr val="969696"/>
              </a:buClr>
              <a:buFont typeface="Wingdings" pitchFamily="2" charset="2"/>
              <a:buChar char="§"/>
              <a:defRPr/>
            </a:pPr>
            <a:endParaRPr lang="de-DE" noProof="1">
              <a:solidFill>
                <a:srgbClr val="000000"/>
              </a:solidFill>
              <a:cs typeface="Arial" charset="0"/>
            </a:endParaRPr>
          </a:p>
        </p:txBody>
      </p:sp>
      <p:grpSp>
        <p:nvGrpSpPr>
          <p:cNvPr id="26" name="Gruppieren 124"/>
          <p:cNvGrpSpPr/>
          <p:nvPr/>
        </p:nvGrpSpPr>
        <p:grpSpPr>
          <a:xfrm>
            <a:off x="7956762" y="1678687"/>
            <a:ext cx="2665428" cy="1989951"/>
            <a:chOff x="4779353" y="2091665"/>
            <a:chExt cx="3725293" cy="2781223"/>
          </a:xfrm>
        </p:grpSpPr>
        <p:grpSp>
          <p:nvGrpSpPr>
            <p:cNvPr id="27" name="Gruppieren 21"/>
            <p:cNvGrpSpPr/>
            <p:nvPr/>
          </p:nvGrpSpPr>
          <p:grpSpPr bwMode="gray">
            <a:xfrm>
              <a:off x="4779353" y="2091665"/>
              <a:ext cx="3725293" cy="2781223"/>
              <a:chOff x="417673" y="4447388"/>
              <a:chExt cx="2508091" cy="1872486"/>
            </a:xfrm>
          </p:grpSpPr>
          <p:grpSp>
            <p:nvGrpSpPr>
              <p:cNvPr id="33" name="Gruppieren 124"/>
              <p:cNvGrpSpPr/>
              <p:nvPr/>
            </p:nvGrpSpPr>
            <p:grpSpPr bwMode="gray">
              <a:xfrm>
                <a:off x="783497" y="5960680"/>
                <a:ext cx="1776442" cy="359194"/>
                <a:chOff x="6437712" y="4669235"/>
                <a:chExt cx="1776442" cy="359194"/>
              </a:xfrm>
            </p:grpSpPr>
            <p:grpSp>
              <p:nvGrpSpPr>
                <p:cNvPr id="52" name="Gruppieren 141"/>
                <p:cNvGrpSpPr/>
                <p:nvPr/>
              </p:nvGrpSpPr>
              <p:grpSpPr bwMode="gray">
                <a:xfrm>
                  <a:off x="6437712" y="4870323"/>
                  <a:ext cx="1776442" cy="158106"/>
                  <a:chOff x="2566915" y="3248025"/>
                  <a:chExt cx="4013274" cy="357188"/>
                </a:xfrm>
              </p:grpSpPr>
              <p:sp>
                <p:nvSpPr>
                  <p:cNvPr id="56" name="Freeform 6"/>
                  <p:cNvSpPr>
                    <a:spLocks/>
                  </p:cNvSpPr>
                  <p:nvPr/>
                </p:nvSpPr>
                <p:spPr bwMode="gray">
                  <a:xfrm>
                    <a:off x="2566915" y="3254158"/>
                    <a:ext cx="4013274" cy="351039"/>
                  </a:xfrm>
                  <a:custGeom>
                    <a:avLst/>
                    <a:gdLst>
                      <a:gd name="connsiteX0" fmla="*/ 10000 w 10000"/>
                      <a:gd name="connsiteY0" fmla="*/ 7340 h 11303"/>
                      <a:gd name="connsiteX1" fmla="*/ 8998 w 10000"/>
                      <a:gd name="connsiteY1" fmla="*/ 10000 h 11303"/>
                      <a:gd name="connsiteX2" fmla="*/ 8914 w 10000"/>
                      <a:gd name="connsiteY2" fmla="*/ 10000 h 11303"/>
                      <a:gd name="connsiteX3" fmla="*/ 6011 w 10000"/>
                      <a:gd name="connsiteY3" fmla="*/ 6702 h 11303"/>
                      <a:gd name="connsiteX4" fmla="*/ 5730 w 10000"/>
                      <a:gd name="connsiteY4" fmla="*/ 6702 h 11303"/>
                      <a:gd name="connsiteX5" fmla="*/ 4260 w 10000"/>
                      <a:gd name="connsiteY5" fmla="*/ 6596 h 11303"/>
                      <a:gd name="connsiteX6" fmla="*/ 3970 w 10000"/>
                      <a:gd name="connsiteY6" fmla="*/ 6702 h 11303"/>
                      <a:gd name="connsiteX7" fmla="*/ 1011 w 10000"/>
                      <a:gd name="connsiteY7" fmla="*/ 9894 h 11303"/>
                      <a:gd name="connsiteX8" fmla="*/ 657 w 10000"/>
                      <a:gd name="connsiteY8" fmla="*/ 11303 h 11303"/>
                      <a:gd name="connsiteX9" fmla="*/ 0 w 10000"/>
                      <a:gd name="connsiteY9" fmla="*/ 7553 h 11303"/>
                      <a:gd name="connsiteX10" fmla="*/ 140 w 10000"/>
                      <a:gd name="connsiteY10" fmla="*/ 5532 h 11303"/>
                      <a:gd name="connsiteX11" fmla="*/ 421 w 10000"/>
                      <a:gd name="connsiteY11" fmla="*/ 4255 h 11303"/>
                      <a:gd name="connsiteX12" fmla="*/ 3848 w 10000"/>
                      <a:gd name="connsiteY12" fmla="*/ 851 h 11303"/>
                      <a:gd name="connsiteX13" fmla="*/ 3998 w 10000"/>
                      <a:gd name="connsiteY13" fmla="*/ 0 h 11303"/>
                      <a:gd name="connsiteX14" fmla="*/ 4794 w 10000"/>
                      <a:gd name="connsiteY14" fmla="*/ 0 h 11303"/>
                      <a:gd name="connsiteX15" fmla="*/ 6142 w 10000"/>
                      <a:gd name="connsiteY15" fmla="*/ 0 h 11303"/>
                      <a:gd name="connsiteX16" fmla="*/ 6330 w 10000"/>
                      <a:gd name="connsiteY16" fmla="*/ 957 h 11303"/>
                      <a:gd name="connsiteX17" fmla="*/ 9494 w 10000"/>
                      <a:gd name="connsiteY17" fmla="*/ 4149 h 11303"/>
                      <a:gd name="connsiteX18" fmla="*/ 9888 w 10000"/>
                      <a:gd name="connsiteY18" fmla="*/ 5745 h 11303"/>
                      <a:gd name="connsiteX19" fmla="*/ 10000 w 10000"/>
                      <a:gd name="connsiteY19" fmla="*/ 7340 h 11303"/>
                      <a:gd name="connsiteX0" fmla="*/ 10000 w 10000"/>
                      <a:gd name="connsiteY0" fmla="*/ 7340 h 10000"/>
                      <a:gd name="connsiteX1" fmla="*/ 8998 w 10000"/>
                      <a:gd name="connsiteY1" fmla="*/ 10000 h 10000"/>
                      <a:gd name="connsiteX2" fmla="*/ 8914 w 10000"/>
                      <a:gd name="connsiteY2" fmla="*/ 10000 h 10000"/>
                      <a:gd name="connsiteX3" fmla="*/ 6011 w 10000"/>
                      <a:gd name="connsiteY3" fmla="*/ 6702 h 10000"/>
                      <a:gd name="connsiteX4" fmla="*/ 5730 w 10000"/>
                      <a:gd name="connsiteY4" fmla="*/ 6702 h 10000"/>
                      <a:gd name="connsiteX5" fmla="*/ 4260 w 10000"/>
                      <a:gd name="connsiteY5" fmla="*/ 6596 h 10000"/>
                      <a:gd name="connsiteX6" fmla="*/ 3970 w 10000"/>
                      <a:gd name="connsiteY6" fmla="*/ 6702 h 10000"/>
                      <a:gd name="connsiteX7" fmla="*/ 1011 w 10000"/>
                      <a:gd name="connsiteY7" fmla="*/ 9894 h 10000"/>
                      <a:gd name="connsiteX8" fmla="*/ 0 w 10000"/>
                      <a:gd name="connsiteY8" fmla="*/ 7553 h 10000"/>
                      <a:gd name="connsiteX9" fmla="*/ 140 w 10000"/>
                      <a:gd name="connsiteY9" fmla="*/ 5532 h 10000"/>
                      <a:gd name="connsiteX10" fmla="*/ 421 w 10000"/>
                      <a:gd name="connsiteY10" fmla="*/ 4255 h 10000"/>
                      <a:gd name="connsiteX11" fmla="*/ 3848 w 10000"/>
                      <a:gd name="connsiteY11" fmla="*/ 851 h 10000"/>
                      <a:gd name="connsiteX12" fmla="*/ 3998 w 10000"/>
                      <a:gd name="connsiteY12" fmla="*/ 0 h 10000"/>
                      <a:gd name="connsiteX13" fmla="*/ 4794 w 10000"/>
                      <a:gd name="connsiteY13" fmla="*/ 0 h 10000"/>
                      <a:gd name="connsiteX14" fmla="*/ 6142 w 10000"/>
                      <a:gd name="connsiteY14" fmla="*/ 0 h 10000"/>
                      <a:gd name="connsiteX15" fmla="*/ 6330 w 10000"/>
                      <a:gd name="connsiteY15" fmla="*/ 957 h 10000"/>
                      <a:gd name="connsiteX16" fmla="*/ 9494 w 10000"/>
                      <a:gd name="connsiteY16" fmla="*/ 4149 h 10000"/>
                      <a:gd name="connsiteX17" fmla="*/ 9888 w 10000"/>
                      <a:gd name="connsiteY17" fmla="*/ 5745 h 10000"/>
                      <a:gd name="connsiteX18" fmla="*/ 10000 w 10000"/>
                      <a:gd name="connsiteY18" fmla="*/ 7340 h 10000"/>
                      <a:gd name="connsiteX0" fmla="*/ 10020 w 10020"/>
                      <a:gd name="connsiteY0" fmla="*/ 7340 h 10000"/>
                      <a:gd name="connsiteX1" fmla="*/ 9018 w 10020"/>
                      <a:gd name="connsiteY1" fmla="*/ 10000 h 10000"/>
                      <a:gd name="connsiteX2" fmla="*/ 8934 w 10020"/>
                      <a:gd name="connsiteY2" fmla="*/ 10000 h 10000"/>
                      <a:gd name="connsiteX3" fmla="*/ 6031 w 10020"/>
                      <a:gd name="connsiteY3" fmla="*/ 6702 h 10000"/>
                      <a:gd name="connsiteX4" fmla="*/ 5750 w 10020"/>
                      <a:gd name="connsiteY4" fmla="*/ 6702 h 10000"/>
                      <a:gd name="connsiteX5" fmla="*/ 4280 w 10020"/>
                      <a:gd name="connsiteY5" fmla="*/ 6596 h 10000"/>
                      <a:gd name="connsiteX6" fmla="*/ 3990 w 10020"/>
                      <a:gd name="connsiteY6" fmla="*/ 6702 h 10000"/>
                      <a:gd name="connsiteX7" fmla="*/ 1031 w 10020"/>
                      <a:gd name="connsiteY7" fmla="*/ 9894 h 10000"/>
                      <a:gd name="connsiteX8" fmla="*/ 0 w 10020"/>
                      <a:gd name="connsiteY8" fmla="*/ 7135 h 10000"/>
                      <a:gd name="connsiteX9" fmla="*/ 160 w 10020"/>
                      <a:gd name="connsiteY9" fmla="*/ 5532 h 10000"/>
                      <a:gd name="connsiteX10" fmla="*/ 441 w 10020"/>
                      <a:gd name="connsiteY10" fmla="*/ 4255 h 10000"/>
                      <a:gd name="connsiteX11" fmla="*/ 3868 w 10020"/>
                      <a:gd name="connsiteY11" fmla="*/ 851 h 10000"/>
                      <a:gd name="connsiteX12" fmla="*/ 4018 w 10020"/>
                      <a:gd name="connsiteY12" fmla="*/ 0 h 10000"/>
                      <a:gd name="connsiteX13" fmla="*/ 4814 w 10020"/>
                      <a:gd name="connsiteY13" fmla="*/ 0 h 10000"/>
                      <a:gd name="connsiteX14" fmla="*/ 6162 w 10020"/>
                      <a:gd name="connsiteY14" fmla="*/ 0 h 10000"/>
                      <a:gd name="connsiteX15" fmla="*/ 6350 w 10020"/>
                      <a:gd name="connsiteY15" fmla="*/ 957 h 10000"/>
                      <a:gd name="connsiteX16" fmla="*/ 9514 w 10020"/>
                      <a:gd name="connsiteY16" fmla="*/ 4149 h 10000"/>
                      <a:gd name="connsiteX17" fmla="*/ 9908 w 10020"/>
                      <a:gd name="connsiteY17" fmla="*/ 5745 h 10000"/>
                      <a:gd name="connsiteX18" fmla="*/ 10020 w 10020"/>
                      <a:gd name="connsiteY18" fmla="*/ 7340 h 10000"/>
                      <a:gd name="connsiteX0" fmla="*/ 10020 w 10020"/>
                      <a:gd name="connsiteY0" fmla="*/ 7340 h 10000"/>
                      <a:gd name="connsiteX1" fmla="*/ 8934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10000"/>
                      <a:gd name="connsiteX1" fmla="*/ 8945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9916"/>
                      <a:gd name="connsiteX1" fmla="*/ 8923 w 10020"/>
                      <a:gd name="connsiteY1" fmla="*/ 9916 h 9916"/>
                      <a:gd name="connsiteX2" fmla="*/ 6031 w 10020"/>
                      <a:gd name="connsiteY2" fmla="*/ 6702 h 9916"/>
                      <a:gd name="connsiteX3" fmla="*/ 5750 w 10020"/>
                      <a:gd name="connsiteY3" fmla="*/ 6702 h 9916"/>
                      <a:gd name="connsiteX4" fmla="*/ 4280 w 10020"/>
                      <a:gd name="connsiteY4" fmla="*/ 6596 h 9916"/>
                      <a:gd name="connsiteX5" fmla="*/ 3990 w 10020"/>
                      <a:gd name="connsiteY5" fmla="*/ 6702 h 9916"/>
                      <a:gd name="connsiteX6" fmla="*/ 1031 w 10020"/>
                      <a:gd name="connsiteY6" fmla="*/ 9894 h 9916"/>
                      <a:gd name="connsiteX7" fmla="*/ 0 w 10020"/>
                      <a:gd name="connsiteY7" fmla="*/ 7135 h 9916"/>
                      <a:gd name="connsiteX8" fmla="*/ 160 w 10020"/>
                      <a:gd name="connsiteY8" fmla="*/ 5532 h 9916"/>
                      <a:gd name="connsiteX9" fmla="*/ 441 w 10020"/>
                      <a:gd name="connsiteY9" fmla="*/ 4255 h 9916"/>
                      <a:gd name="connsiteX10" fmla="*/ 3868 w 10020"/>
                      <a:gd name="connsiteY10" fmla="*/ 851 h 9916"/>
                      <a:gd name="connsiteX11" fmla="*/ 4018 w 10020"/>
                      <a:gd name="connsiteY11" fmla="*/ 0 h 9916"/>
                      <a:gd name="connsiteX12" fmla="*/ 4814 w 10020"/>
                      <a:gd name="connsiteY12" fmla="*/ 0 h 9916"/>
                      <a:gd name="connsiteX13" fmla="*/ 6162 w 10020"/>
                      <a:gd name="connsiteY13" fmla="*/ 0 h 9916"/>
                      <a:gd name="connsiteX14" fmla="*/ 6350 w 10020"/>
                      <a:gd name="connsiteY14" fmla="*/ 957 h 9916"/>
                      <a:gd name="connsiteX15" fmla="*/ 9514 w 10020"/>
                      <a:gd name="connsiteY15" fmla="*/ 4149 h 9916"/>
                      <a:gd name="connsiteX16" fmla="*/ 9908 w 10020"/>
                      <a:gd name="connsiteY16" fmla="*/ 5745 h 9916"/>
                      <a:gd name="connsiteX17" fmla="*/ 10020 w 10020"/>
                      <a:gd name="connsiteY17" fmla="*/ 7340 h 9916"/>
                      <a:gd name="connsiteX0" fmla="*/ 10000 w 10000"/>
                      <a:gd name="connsiteY0" fmla="*/ 7181 h 10000"/>
                      <a:gd name="connsiteX1" fmla="*/ 8905 w 10000"/>
                      <a:gd name="connsiteY1" fmla="*/ 10000 h 10000"/>
                      <a:gd name="connsiteX2" fmla="*/ 6019 w 10000"/>
                      <a:gd name="connsiteY2" fmla="*/ 6759 h 10000"/>
                      <a:gd name="connsiteX3" fmla="*/ 5739 w 10000"/>
                      <a:gd name="connsiteY3" fmla="*/ 6759 h 10000"/>
                      <a:gd name="connsiteX4" fmla="*/ 4271 w 10000"/>
                      <a:gd name="connsiteY4" fmla="*/ 6652 h 10000"/>
                      <a:gd name="connsiteX5" fmla="*/ 3982 w 10000"/>
                      <a:gd name="connsiteY5" fmla="*/ 6759 h 10000"/>
                      <a:gd name="connsiteX6" fmla="*/ 1029 w 10000"/>
                      <a:gd name="connsiteY6" fmla="*/ 9978 h 10000"/>
                      <a:gd name="connsiteX7" fmla="*/ 0 w 10000"/>
                      <a:gd name="connsiteY7" fmla="*/ 7195 h 10000"/>
                      <a:gd name="connsiteX8" fmla="*/ 160 w 10000"/>
                      <a:gd name="connsiteY8" fmla="*/ 5579 h 10000"/>
                      <a:gd name="connsiteX9" fmla="*/ 440 w 10000"/>
                      <a:gd name="connsiteY9" fmla="*/ 4291 h 10000"/>
                      <a:gd name="connsiteX10" fmla="*/ 3860 w 10000"/>
                      <a:gd name="connsiteY10" fmla="*/ 858 h 10000"/>
                      <a:gd name="connsiteX11" fmla="*/ 4010 w 10000"/>
                      <a:gd name="connsiteY11" fmla="*/ 0 h 10000"/>
                      <a:gd name="connsiteX12" fmla="*/ 4804 w 10000"/>
                      <a:gd name="connsiteY12" fmla="*/ 0 h 10000"/>
                      <a:gd name="connsiteX13" fmla="*/ 6150 w 10000"/>
                      <a:gd name="connsiteY13" fmla="*/ 0 h 10000"/>
                      <a:gd name="connsiteX14" fmla="*/ 6337 w 10000"/>
                      <a:gd name="connsiteY14" fmla="*/ 965 h 10000"/>
                      <a:gd name="connsiteX15" fmla="*/ 9495 w 10000"/>
                      <a:gd name="connsiteY15" fmla="*/ 4184 h 10000"/>
                      <a:gd name="connsiteX16" fmla="*/ 9888 w 10000"/>
                      <a:gd name="connsiteY16" fmla="*/ 5794 h 10000"/>
                      <a:gd name="connsiteX17" fmla="*/ 10000 w 10000"/>
                      <a:gd name="connsiteY17" fmla="*/ 718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0000" y="7181"/>
                        </a:moveTo>
                        <a:lnTo>
                          <a:pt x="8905" y="10000"/>
                        </a:lnTo>
                        <a:lnTo>
                          <a:pt x="6019" y="6759"/>
                        </a:lnTo>
                        <a:cubicBezTo>
                          <a:pt x="5926" y="6652"/>
                          <a:pt x="5832" y="6652"/>
                          <a:pt x="5739" y="6759"/>
                        </a:cubicBezTo>
                        <a:cubicBezTo>
                          <a:pt x="5355" y="7188"/>
                          <a:pt x="4683" y="7295"/>
                          <a:pt x="4271" y="6652"/>
                        </a:cubicBezTo>
                        <a:lnTo>
                          <a:pt x="3982" y="6759"/>
                        </a:lnTo>
                        <a:lnTo>
                          <a:pt x="1029" y="9978"/>
                        </a:lnTo>
                        <a:lnTo>
                          <a:pt x="0" y="7195"/>
                        </a:lnTo>
                        <a:cubicBezTo>
                          <a:pt x="47" y="6516"/>
                          <a:pt x="113" y="6259"/>
                          <a:pt x="160" y="5579"/>
                        </a:cubicBezTo>
                        <a:cubicBezTo>
                          <a:pt x="226" y="4721"/>
                          <a:pt x="319" y="4399"/>
                          <a:pt x="440" y="4291"/>
                        </a:cubicBezTo>
                        <a:lnTo>
                          <a:pt x="3860" y="858"/>
                        </a:lnTo>
                        <a:cubicBezTo>
                          <a:pt x="3916" y="858"/>
                          <a:pt x="3963" y="537"/>
                          <a:pt x="4010" y="0"/>
                        </a:cubicBezTo>
                        <a:lnTo>
                          <a:pt x="4804" y="0"/>
                        </a:lnTo>
                        <a:lnTo>
                          <a:pt x="6150" y="0"/>
                        </a:lnTo>
                        <a:cubicBezTo>
                          <a:pt x="6197" y="537"/>
                          <a:pt x="6262" y="858"/>
                          <a:pt x="6337" y="965"/>
                        </a:cubicBezTo>
                        <a:lnTo>
                          <a:pt x="9495" y="4184"/>
                        </a:lnTo>
                        <a:cubicBezTo>
                          <a:pt x="9664" y="4291"/>
                          <a:pt x="9794" y="4506"/>
                          <a:pt x="9888" y="5794"/>
                        </a:cubicBezTo>
                        <a:cubicBezTo>
                          <a:pt x="9925" y="6330"/>
                          <a:pt x="9963" y="6645"/>
                          <a:pt x="10000" y="7181"/>
                        </a:cubicBezTo>
                        <a:close/>
                      </a:path>
                    </a:pathLst>
                  </a:custGeom>
                  <a:gradFill>
                    <a:gsLst>
                      <a:gs pos="40000">
                        <a:srgbClr val="16191E"/>
                      </a:gs>
                      <a:gs pos="42000">
                        <a:srgbClr val="3A3D43"/>
                      </a:gs>
                      <a:gs pos="44000">
                        <a:srgbClr val="16191E"/>
                      </a:gs>
                      <a:gs pos="50000">
                        <a:srgbClr val="4A4F56"/>
                      </a:gs>
                      <a:gs pos="56000">
                        <a:srgbClr val="16191E"/>
                      </a:gs>
                      <a:gs pos="58000">
                        <a:srgbClr val="36393F"/>
                      </a:gs>
                      <a:gs pos="60000">
                        <a:srgbClr val="16191E"/>
                      </a:gs>
                    </a:gsLst>
                    <a:lin ang="0" scaled="1"/>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57" name="Freeform 7"/>
                  <p:cNvSpPr>
                    <a:spLocks/>
                  </p:cNvSpPr>
                  <p:nvPr/>
                </p:nvSpPr>
                <p:spPr bwMode="gray">
                  <a:xfrm>
                    <a:off x="2566988" y="3248025"/>
                    <a:ext cx="2011363" cy="357188"/>
                  </a:xfrm>
                  <a:custGeom>
                    <a:avLst/>
                    <a:gdLst/>
                    <a:ahLst/>
                    <a:cxnLst>
                      <a:cxn ang="0">
                        <a:pos x="0" y="69"/>
                      </a:cxn>
                      <a:cxn ang="0">
                        <a:pos x="107" y="95"/>
                      </a:cxn>
                      <a:cxn ang="0">
                        <a:pos x="117" y="95"/>
                      </a:cxn>
                      <a:cxn ang="0">
                        <a:pos x="162" y="70"/>
                      </a:cxn>
                      <a:cxn ang="0">
                        <a:pos x="426" y="46"/>
                      </a:cxn>
                      <a:cxn ang="0">
                        <a:pos x="456" y="46"/>
                      </a:cxn>
                      <a:cxn ang="0">
                        <a:pos x="536" y="50"/>
                      </a:cxn>
                      <a:cxn ang="0">
                        <a:pos x="536" y="0"/>
                      </a:cxn>
                      <a:cxn ang="0">
                        <a:pos x="412" y="0"/>
                      </a:cxn>
                      <a:cxn ang="0">
                        <a:pos x="392" y="8"/>
                      </a:cxn>
                      <a:cxn ang="0">
                        <a:pos x="54" y="38"/>
                      </a:cxn>
                      <a:cxn ang="0">
                        <a:pos x="13" y="53"/>
                      </a:cxn>
                      <a:cxn ang="0">
                        <a:pos x="0" y="69"/>
                      </a:cxn>
                    </a:cxnLst>
                    <a:rect l="0" t="0" r="r" b="b"/>
                    <a:pathLst>
                      <a:path w="536" h="95">
                        <a:moveTo>
                          <a:pt x="0" y="69"/>
                        </a:moveTo>
                        <a:cubicBezTo>
                          <a:pt x="107" y="95"/>
                          <a:pt x="107" y="95"/>
                          <a:pt x="107" y="95"/>
                        </a:cubicBezTo>
                        <a:cubicBezTo>
                          <a:pt x="117" y="95"/>
                          <a:pt x="117" y="95"/>
                          <a:pt x="117" y="95"/>
                        </a:cubicBezTo>
                        <a:cubicBezTo>
                          <a:pt x="127" y="76"/>
                          <a:pt x="142" y="72"/>
                          <a:pt x="162" y="70"/>
                        </a:cubicBezTo>
                        <a:cubicBezTo>
                          <a:pt x="426" y="46"/>
                          <a:pt x="426" y="46"/>
                          <a:pt x="426" y="46"/>
                        </a:cubicBezTo>
                        <a:cubicBezTo>
                          <a:pt x="436" y="45"/>
                          <a:pt x="446" y="45"/>
                          <a:pt x="456" y="46"/>
                        </a:cubicBezTo>
                        <a:cubicBezTo>
                          <a:pt x="475" y="48"/>
                          <a:pt x="510" y="49"/>
                          <a:pt x="536" y="50"/>
                        </a:cubicBezTo>
                        <a:cubicBezTo>
                          <a:pt x="536" y="0"/>
                          <a:pt x="536" y="0"/>
                          <a:pt x="536" y="0"/>
                        </a:cubicBezTo>
                        <a:cubicBezTo>
                          <a:pt x="412" y="0"/>
                          <a:pt x="412" y="0"/>
                          <a:pt x="412" y="0"/>
                        </a:cubicBezTo>
                        <a:cubicBezTo>
                          <a:pt x="407" y="4"/>
                          <a:pt x="401" y="8"/>
                          <a:pt x="392" y="8"/>
                        </a:cubicBezTo>
                        <a:cubicBezTo>
                          <a:pt x="54" y="38"/>
                          <a:pt x="54" y="38"/>
                          <a:pt x="54" y="38"/>
                        </a:cubicBezTo>
                        <a:cubicBezTo>
                          <a:pt x="36" y="40"/>
                          <a:pt x="23" y="41"/>
                          <a:pt x="13" y="53"/>
                        </a:cubicBezTo>
                        <a:lnTo>
                          <a:pt x="0" y="69"/>
                        </a:lnTo>
                        <a:close/>
                      </a:path>
                    </a:pathLst>
                  </a:custGeom>
                  <a:gradFill>
                    <a:gsLst>
                      <a:gs pos="0">
                        <a:srgbClr val="53555A"/>
                      </a:gs>
                      <a:gs pos="38000">
                        <a:srgbClr val="E7E8EC"/>
                      </a:gs>
                    </a:gsLst>
                    <a:lin ang="1656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58" name="Freeform 8"/>
                  <p:cNvSpPr>
                    <a:spLocks/>
                  </p:cNvSpPr>
                  <p:nvPr/>
                </p:nvSpPr>
                <p:spPr bwMode="gray">
                  <a:xfrm>
                    <a:off x="2968626" y="3382963"/>
                    <a:ext cx="1609725" cy="222250"/>
                  </a:xfrm>
                  <a:custGeom>
                    <a:avLst/>
                    <a:gdLst/>
                    <a:ahLst/>
                    <a:cxnLst>
                      <a:cxn ang="0">
                        <a:pos x="0" y="59"/>
                      </a:cxn>
                      <a:cxn ang="0">
                        <a:pos x="10" y="59"/>
                      </a:cxn>
                      <a:cxn ang="0">
                        <a:pos x="55" y="36"/>
                      </a:cxn>
                      <a:cxn ang="0">
                        <a:pos x="319" y="11"/>
                      </a:cxn>
                      <a:cxn ang="0">
                        <a:pos x="349" y="12"/>
                      </a:cxn>
                      <a:cxn ang="0">
                        <a:pos x="429" y="15"/>
                      </a:cxn>
                      <a:cxn ang="0">
                        <a:pos x="429" y="5"/>
                      </a:cxn>
                      <a:cxn ang="0">
                        <a:pos x="356" y="2"/>
                      </a:cxn>
                      <a:cxn ang="0">
                        <a:pos x="318" y="0"/>
                      </a:cxn>
                      <a:cxn ang="0">
                        <a:pos x="50" y="24"/>
                      </a:cxn>
                      <a:cxn ang="0">
                        <a:pos x="8" y="46"/>
                      </a:cxn>
                      <a:cxn ang="0">
                        <a:pos x="0" y="59"/>
                      </a:cxn>
                    </a:cxnLst>
                    <a:rect l="0" t="0" r="r" b="b"/>
                    <a:pathLst>
                      <a:path w="429" h="59">
                        <a:moveTo>
                          <a:pt x="0" y="59"/>
                        </a:moveTo>
                        <a:cubicBezTo>
                          <a:pt x="10" y="59"/>
                          <a:pt x="10" y="59"/>
                          <a:pt x="10" y="59"/>
                        </a:cubicBezTo>
                        <a:cubicBezTo>
                          <a:pt x="21" y="40"/>
                          <a:pt x="35" y="37"/>
                          <a:pt x="55" y="36"/>
                        </a:cubicBezTo>
                        <a:cubicBezTo>
                          <a:pt x="319" y="11"/>
                          <a:pt x="319" y="11"/>
                          <a:pt x="319" y="11"/>
                        </a:cubicBezTo>
                        <a:cubicBezTo>
                          <a:pt x="329" y="11"/>
                          <a:pt x="339" y="10"/>
                          <a:pt x="349" y="12"/>
                        </a:cubicBezTo>
                        <a:cubicBezTo>
                          <a:pt x="368" y="14"/>
                          <a:pt x="405" y="15"/>
                          <a:pt x="429" y="15"/>
                        </a:cubicBezTo>
                        <a:cubicBezTo>
                          <a:pt x="429" y="5"/>
                          <a:pt x="429" y="5"/>
                          <a:pt x="429" y="5"/>
                        </a:cubicBezTo>
                        <a:cubicBezTo>
                          <a:pt x="356" y="2"/>
                          <a:pt x="356" y="2"/>
                          <a:pt x="356" y="2"/>
                        </a:cubicBezTo>
                        <a:cubicBezTo>
                          <a:pt x="343" y="2"/>
                          <a:pt x="329" y="0"/>
                          <a:pt x="318" y="0"/>
                        </a:cubicBezTo>
                        <a:cubicBezTo>
                          <a:pt x="50" y="24"/>
                          <a:pt x="50" y="24"/>
                          <a:pt x="50" y="24"/>
                        </a:cubicBezTo>
                        <a:cubicBezTo>
                          <a:pt x="32" y="25"/>
                          <a:pt x="17" y="32"/>
                          <a:pt x="8" y="46"/>
                        </a:cubicBezTo>
                        <a:lnTo>
                          <a:pt x="0" y="59"/>
                        </a:lnTo>
                        <a:close/>
                      </a:path>
                    </a:pathLst>
                  </a:custGeom>
                  <a:gradFill flip="none" rotWithShape="1">
                    <a:gsLst>
                      <a:gs pos="0">
                        <a:srgbClr val="9C9EAA"/>
                      </a:gs>
                      <a:gs pos="16000">
                        <a:srgbClr val="32373B"/>
                      </a:gs>
                      <a:gs pos="20000">
                        <a:srgbClr val="9C9EAA"/>
                      </a:gs>
                      <a:gs pos="24000">
                        <a:srgbClr val="32373B"/>
                      </a:gs>
                      <a:gs pos="74000">
                        <a:srgbClr val="515257"/>
                      </a:gs>
                      <a:gs pos="100000">
                        <a:srgbClr val="4A4F53"/>
                      </a:gs>
                    </a:gsLst>
                    <a:lin ang="108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59" name="Freeform 9"/>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60" name="Freeform 10"/>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61" name="Freeform 13"/>
                  <p:cNvSpPr>
                    <a:spLocks/>
                  </p:cNvSpPr>
                  <p:nvPr/>
                </p:nvSpPr>
                <p:spPr bwMode="gray">
                  <a:xfrm>
                    <a:off x="4570413" y="3248025"/>
                    <a:ext cx="2009775" cy="357188"/>
                  </a:xfrm>
                  <a:custGeom>
                    <a:avLst/>
                    <a:gdLst/>
                    <a:ahLst/>
                    <a:cxnLst>
                      <a:cxn ang="0">
                        <a:pos x="536" y="69"/>
                      </a:cxn>
                      <a:cxn ang="0">
                        <a:pos x="429" y="95"/>
                      </a:cxn>
                      <a:cxn ang="0">
                        <a:pos x="419" y="95"/>
                      </a:cxn>
                      <a:cxn ang="0">
                        <a:pos x="375" y="70"/>
                      </a:cxn>
                      <a:cxn ang="0">
                        <a:pos x="110" y="46"/>
                      </a:cxn>
                      <a:cxn ang="0">
                        <a:pos x="80" y="46"/>
                      </a:cxn>
                      <a:cxn ang="0">
                        <a:pos x="0" y="50"/>
                      </a:cxn>
                      <a:cxn ang="0">
                        <a:pos x="0" y="0"/>
                      </a:cxn>
                      <a:cxn ang="0">
                        <a:pos x="124" y="0"/>
                      </a:cxn>
                      <a:cxn ang="0">
                        <a:pos x="144" y="8"/>
                      </a:cxn>
                      <a:cxn ang="0">
                        <a:pos x="482" y="38"/>
                      </a:cxn>
                      <a:cxn ang="0">
                        <a:pos x="524" y="53"/>
                      </a:cxn>
                      <a:cxn ang="0">
                        <a:pos x="536" y="69"/>
                      </a:cxn>
                    </a:cxnLst>
                    <a:rect l="0" t="0" r="r" b="b"/>
                    <a:pathLst>
                      <a:path w="536" h="95">
                        <a:moveTo>
                          <a:pt x="536" y="69"/>
                        </a:moveTo>
                        <a:cubicBezTo>
                          <a:pt x="429" y="95"/>
                          <a:pt x="429" y="95"/>
                          <a:pt x="429" y="95"/>
                        </a:cubicBezTo>
                        <a:cubicBezTo>
                          <a:pt x="419" y="95"/>
                          <a:pt x="419" y="95"/>
                          <a:pt x="419" y="95"/>
                        </a:cubicBezTo>
                        <a:cubicBezTo>
                          <a:pt x="409" y="76"/>
                          <a:pt x="395" y="72"/>
                          <a:pt x="375" y="70"/>
                        </a:cubicBezTo>
                        <a:cubicBezTo>
                          <a:pt x="110" y="46"/>
                          <a:pt x="110" y="46"/>
                          <a:pt x="110" y="46"/>
                        </a:cubicBezTo>
                        <a:cubicBezTo>
                          <a:pt x="100" y="45"/>
                          <a:pt x="90" y="45"/>
                          <a:pt x="80" y="46"/>
                        </a:cubicBezTo>
                        <a:cubicBezTo>
                          <a:pt x="61" y="48"/>
                          <a:pt x="26" y="49"/>
                          <a:pt x="0" y="50"/>
                        </a:cubicBezTo>
                        <a:cubicBezTo>
                          <a:pt x="0" y="0"/>
                          <a:pt x="0" y="0"/>
                          <a:pt x="0" y="0"/>
                        </a:cubicBezTo>
                        <a:cubicBezTo>
                          <a:pt x="124" y="0"/>
                          <a:pt x="124" y="0"/>
                          <a:pt x="124" y="0"/>
                        </a:cubicBezTo>
                        <a:cubicBezTo>
                          <a:pt x="129" y="4"/>
                          <a:pt x="136" y="8"/>
                          <a:pt x="144" y="8"/>
                        </a:cubicBezTo>
                        <a:cubicBezTo>
                          <a:pt x="482" y="38"/>
                          <a:pt x="482" y="38"/>
                          <a:pt x="482" y="38"/>
                        </a:cubicBezTo>
                        <a:cubicBezTo>
                          <a:pt x="500" y="40"/>
                          <a:pt x="514" y="41"/>
                          <a:pt x="524" y="53"/>
                        </a:cubicBezTo>
                        <a:lnTo>
                          <a:pt x="536" y="69"/>
                        </a:lnTo>
                        <a:close/>
                      </a:path>
                    </a:pathLst>
                  </a:custGeom>
                  <a:gradFill>
                    <a:gsLst>
                      <a:gs pos="0">
                        <a:srgbClr val="53555A"/>
                      </a:gs>
                      <a:gs pos="38000">
                        <a:srgbClr val="E7E8EC"/>
                      </a:gs>
                    </a:gsLst>
                    <a:lin ang="1584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62" name="Freeform 14"/>
                  <p:cNvSpPr>
                    <a:spLocks/>
                  </p:cNvSpPr>
                  <p:nvPr/>
                </p:nvSpPr>
                <p:spPr bwMode="gray">
                  <a:xfrm>
                    <a:off x="4570413" y="3382963"/>
                    <a:ext cx="1608138" cy="222250"/>
                  </a:xfrm>
                  <a:custGeom>
                    <a:avLst/>
                    <a:gdLst/>
                    <a:ahLst/>
                    <a:cxnLst>
                      <a:cxn ang="0">
                        <a:pos x="429" y="59"/>
                      </a:cxn>
                      <a:cxn ang="0">
                        <a:pos x="419" y="59"/>
                      </a:cxn>
                      <a:cxn ang="0">
                        <a:pos x="375" y="36"/>
                      </a:cxn>
                      <a:cxn ang="0">
                        <a:pos x="110" y="11"/>
                      </a:cxn>
                      <a:cxn ang="0">
                        <a:pos x="80" y="12"/>
                      </a:cxn>
                      <a:cxn ang="0">
                        <a:pos x="0" y="15"/>
                      </a:cxn>
                      <a:cxn ang="0">
                        <a:pos x="0" y="5"/>
                      </a:cxn>
                      <a:cxn ang="0">
                        <a:pos x="73" y="2"/>
                      </a:cxn>
                      <a:cxn ang="0">
                        <a:pos x="111" y="0"/>
                      </a:cxn>
                      <a:cxn ang="0">
                        <a:pos x="379" y="24"/>
                      </a:cxn>
                      <a:cxn ang="0">
                        <a:pos x="421" y="46"/>
                      </a:cxn>
                      <a:cxn ang="0">
                        <a:pos x="429" y="59"/>
                      </a:cxn>
                    </a:cxnLst>
                    <a:rect l="0" t="0" r="r" b="b"/>
                    <a:pathLst>
                      <a:path w="429" h="59">
                        <a:moveTo>
                          <a:pt x="429" y="59"/>
                        </a:moveTo>
                        <a:cubicBezTo>
                          <a:pt x="419" y="59"/>
                          <a:pt x="419" y="59"/>
                          <a:pt x="419" y="59"/>
                        </a:cubicBezTo>
                        <a:cubicBezTo>
                          <a:pt x="408" y="40"/>
                          <a:pt x="395" y="37"/>
                          <a:pt x="375" y="36"/>
                        </a:cubicBezTo>
                        <a:cubicBezTo>
                          <a:pt x="110" y="11"/>
                          <a:pt x="110" y="11"/>
                          <a:pt x="110" y="11"/>
                        </a:cubicBezTo>
                        <a:cubicBezTo>
                          <a:pt x="100" y="11"/>
                          <a:pt x="90" y="10"/>
                          <a:pt x="80" y="12"/>
                        </a:cubicBezTo>
                        <a:cubicBezTo>
                          <a:pt x="61" y="14"/>
                          <a:pt x="24" y="15"/>
                          <a:pt x="0" y="15"/>
                        </a:cubicBezTo>
                        <a:cubicBezTo>
                          <a:pt x="0" y="5"/>
                          <a:pt x="0" y="5"/>
                          <a:pt x="0" y="5"/>
                        </a:cubicBezTo>
                        <a:cubicBezTo>
                          <a:pt x="73" y="2"/>
                          <a:pt x="73" y="2"/>
                          <a:pt x="73" y="2"/>
                        </a:cubicBezTo>
                        <a:cubicBezTo>
                          <a:pt x="86" y="2"/>
                          <a:pt x="101" y="0"/>
                          <a:pt x="111" y="0"/>
                        </a:cubicBezTo>
                        <a:cubicBezTo>
                          <a:pt x="379" y="24"/>
                          <a:pt x="379" y="24"/>
                          <a:pt x="379" y="24"/>
                        </a:cubicBezTo>
                        <a:cubicBezTo>
                          <a:pt x="398" y="25"/>
                          <a:pt x="413" y="32"/>
                          <a:pt x="421" y="46"/>
                        </a:cubicBezTo>
                        <a:lnTo>
                          <a:pt x="429" y="59"/>
                        </a:lnTo>
                        <a:close/>
                      </a:path>
                    </a:pathLst>
                  </a:custGeom>
                  <a:gradFill>
                    <a:gsLst>
                      <a:gs pos="0">
                        <a:srgbClr val="9C9EAA"/>
                      </a:gs>
                      <a:gs pos="16000">
                        <a:srgbClr val="32373B"/>
                      </a:gs>
                      <a:gs pos="20000">
                        <a:srgbClr val="9C9EAA"/>
                      </a:gs>
                      <a:gs pos="24000">
                        <a:srgbClr val="32373B"/>
                      </a:gs>
                      <a:gs pos="74000">
                        <a:srgbClr val="515257"/>
                      </a:gs>
                      <a:gs pos="100000">
                        <a:srgbClr val="4A4F53"/>
                      </a:gs>
                    </a:gsLst>
                    <a:lin ang="0" scaled="1"/>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63" name="Freeform 16"/>
                  <p:cNvSpPr>
                    <a:spLocks/>
                  </p:cNvSpPr>
                  <p:nvPr/>
                </p:nvSpPr>
                <p:spPr bwMode="gray">
                  <a:xfrm>
                    <a:off x="4570413" y="3382963"/>
                    <a:ext cx="1608138" cy="222250"/>
                  </a:xfrm>
                  <a:custGeom>
                    <a:avLst/>
                    <a:gdLst/>
                    <a:ahLst/>
                    <a:cxnLst>
                      <a:cxn ang="0">
                        <a:pos x="0" y="5"/>
                      </a:cxn>
                      <a:cxn ang="0">
                        <a:pos x="71" y="2"/>
                      </a:cxn>
                      <a:cxn ang="0">
                        <a:pos x="109" y="0"/>
                      </a:cxn>
                      <a:cxn ang="0">
                        <a:pos x="377" y="24"/>
                      </a:cxn>
                      <a:cxn ang="0">
                        <a:pos x="419" y="46"/>
                      </a:cxn>
                      <a:cxn ang="0">
                        <a:pos x="427" y="59"/>
                      </a:cxn>
                    </a:cxnLst>
                    <a:rect l="0" t="0" r="r" b="b"/>
                    <a:pathLst>
                      <a:path w="427" h="59">
                        <a:moveTo>
                          <a:pt x="0" y="5"/>
                        </a:moveTo>
                        <a:cubicBezTo>
                          <a:pt x="71" y="2"/>
                          <a:pt x="71" y="2"/>
                          <a:pt x="71" y="2"/>
                        </a:cubicBezTo>
                        <a:cubicBezTo>
                          <a:pt x="84" y="2"/>
                          <a:pt x="99" y="0"/>
                          <a:pt x="109" y="0"/>
                        </a:cubicBezTo>
                        <a:cubicBezTo>
                          <a:pt x="377" y="24"/>
                          <a:pt x="377" y="24"/>
                          <a:pt x="377" y="24"/>
                        </a:cubicBezTo>
                        <a:cubicBezTo>
                          <a:pt x="396" y="25"/>
                          <a:pt x="411" y="32"/>
                          <a:pt x="419" y="46"/>
                        </a:cubicBezTo>
                        <a:cubicBezTo>
                          <a:pt x="427" y="59"/>
                          <a:pt x="427" y="59"/>
                          <a:pt x="427"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64" name="Oval 19"/>
                  <p:cNvSpPr>
                    <a:spLocks noChangeArrowheads="1"/>
                  </p:cNvSpPr>
                  <p:nvPr/>
                </p:nvSpPr>
                <p:spPr bwMode="gray">
                  <a:xfrm>
                    <a:off x="4195763" y="3286125"/>
                    <a:ext cx="787400" cy="96838"/>
                  </a:xfrm>
                  <a:prstGeom prst="ellipse">
                    <a:avLst/>
                  </a:prstGeom>
                  <a:gradFill flip="none" rotWithShape="1">
                    <a:gsLst>
                      <a:gs pos="0">
                        <a:srgbClr val="B5B7BB"/>
                      </a:gs>
                      <a:gs pos="100000">
                        <a:srgbClr val="E5E6EA"/>
                      </a:gs>
                    </a:gsLst>
                    <a:lin ang="16200000" scaled="1"/>
                    <a:tileRect/>
                  </a:gradFill>
                  <a:ln w="3"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grpSp>
            <p:grpSp>
              <p:nvGrpSpPr>
                <p:cNvPr id="53" name="Gruppieren 142"/>
                <p:cNvGrpSpPr/>
                <p:nvPr/>
              </p:nvGrpSpPr>
              <p:grpSpPr bwMode="gray">
                <a:xfrm>
                  <a:off x="7171079" y="4669235"/>
                  <a:ext cx="309708" cy="237569"/>
                  <a:chOff x="7226249" y="4669235"/>
                  <a:chExt cx="237569" cy="237569"/>
                </a:xfrm>
              </p:grpSpPr>
              <p:sp>
                <p:nvSpPr>
                  <p:cNvPr id="54" name="Rechteck 282"/>
                  <p:cNvSpPr/>
                  <p:nvPr/>
                </p:nvSpPr>
                <p:spPr bwMode="gray">
                  <a:xfrm>
                    <a:off x="7226249" y="4669235"/>
                    <a:ext cx="237569" cy="237569"/>
                  </a:xfrm>
                  <a:prstGeom prst="rect">
                    <a:avLst/>
                  </a:prstGeom>
                  <a:solidFill>
                    <a:srgbClr val="B5B7BB"/>
                  </a:solidFill>
                  <a:ln w="12700">
                    <a:noFill/>
                    <a:round/>
                    <a:headEnd/>
                    <a:tailEnd/>
                  </a:ln>
                </p:spPr>
                <p:txBody>
                  <a:bodyPr rtlCol="0" anchor="ctr"/>
                  <a:lstStyle/>
                  <a:p>
                    <a:pPr algn="ctr"/>
                    <a:endParaRPr lang="de-DE" dirty="0"/>
                  </a:p>
                </p:txBody>
              </p:sp>
              <p:sp>
                <p:nvSpPr>
                  <p:cNvPr id="55" name="Rechteck 283"/>
                  <p:cNvSpPr/>
                  <p:nvPr/>
                </p:nvSpPr>
                <p:spPr bwMode="gray">
                  <a:xfrm>
                    <a:off x="7242356" y="4685343"/>
                    <a:ext cx="205353" cy="205353"/>
                  </a:xfrm>
                  <a:prstGeom prst="rect">
                    <a:avLst/>
                  </a:prstGeom>
                  <a:gradFill flip="none" rotWithShape="1">
                    <a:gsLst>
                      <a:gs pos="0">
                        <a:srgbClr val="B5B7BB"/>
                      </a:gs>
                      <a:gs pos="100000">
                        <a:srgbClr val="E5E6EA"/>
                      </a:gs>
                    </a:gsLst>
                    <a:lin ang="16200000" scaled="1"/>
                    <a:tileRect/>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dirty="0"/>
                  </a:p>
                </p:txBody>
              </p:sp>
            </p:grpSp>
          </p:grpSp>
          <p:grpSp>
            <p:nvGrpSpPr>
              <p:cNvPr id="35" name="Gruppieren 126"/>
              <p:cNvGrpSpPr/>
              <p:nvPr/>
            </p:nvGrpSpPr>
            <p:grpSpPr bwMode="gray">
              <a:xfrm>
                <a:off x="417673" y="4447388"/>
                <a:ext cx="2508091" cy="1560198"/>
                <a:chOff x="417673" y="4447388"/>
                <a:chExt cx="2508091" cy="1560198"/>
              </a:xfrm>
            </p:grpSpPr>
            <p:sp>
              <p:nvSpPr>
                <p:cNvPr id="40" name="Freeform 7"/>
                <p:cNvSpPr>
                  <a:spLocks noChangeAspect="1"/>
                </p:cNvSpPr>
                <p:nvPr/>
              </p:nvSpPr>
              <p:spPr bwMode="gray">
                <a:xfrm>
                  <a:off x="417673" y="4539896"/>
                  <a:ext cx="2508090" cy="1456983"/>
                </a:xfrm>
                <a:custGeom>
                  <a:avLst/>
                  <a:gdLst>
                    <a:gd name="T0" fmla="*/ 501 w 519"/>
                    <a:gd name="T1" fmla="*/ 0 h 393"/>
                    <a:gd name="T2" fmla="*/ 501 w 519"/>
                    <a:gd name="T3" fmla="*/ 359 h 393"/>
                    <a:gd name="T4" fmla="*/ 18 w 519"/>
                    <a:gd name="T5" fmla="*/ 359 h 393"/>
                    <a:gd name="T6" fmla="*/ 18 w 519"/>
                    <a:gd name="T7" fmla="*/ 0 h 393"/>
                    <a:gd name="T8" fmla="*/ 0 w 519"/>
                    <a:gd name="T9" fmla="*/ 0 h 393"/>
                    <a:gd name="T10" fmla="*/ 0 w 519"/>
                    <a:gd name="T11" fmla="*/ 385 h 393"/>
                    <a:gd name="T12" fmla="*/ 7 w 519"/>
                    <a:gd name="T13" fmla="*/ 393 h 393"/>
                    <a:gd name="T14" fmla="*/ 512 w 519"/>
                    <a:gd name="T15" fmla="*/ 393 h 393"/>
                    <a:gd name="T16" fmla="*/ 519 w 519"/>
                    <a:gd name="T17" fmla="*/ 385 h 393"/>
                    <a:gd name="T18" fmla="*/ 519 w 519"/>
                    <a:gd name="T19" fmla="*/ 0 h 393"/>
                    <a:gd name="T20" fmla="*/ 501 w 519"/>
                    <a:gd name="T21" fmla="*/ 0 h 39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19"/>
                    <a:gd name="T34" fmla="*/ 0 h 393"/>
                    <a:gd name="T35" fmla="*/ 519 w 519"/>
                    <a:gd name="T36" fmla="*/ 393 h 393"/>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0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0 w 10000"/>
                    <a:gd name="connsiteY3" fmla="*/ 1105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0 h 8895"/>
                    <a:gd name="connsiteX1" fmla="*/ 9653 w 10000"/>
                    <a:gd name="connsiteY1" fmla="*/ 8030 h 8895"/>
                    <a:gd name="connsiteX2" fmla="*/ 347 w 10000"/>
                    <a:gd name="connsiteY2" fmla="*/ 8030 h 8895"/>
                    <a:gd name="connsiteX3" fmla="*/ 340 w 10000"/>
                    <a:gd name="connsiteY3" fmla="*/ 0 h 8895"/>
                    <a:gd name="connsiteX4" fmla="*/ 0 w 10000"/>
                    <a:gd name="connsiteY4" fmla="*/ 0 h 8895"/>
                    <a:gd name="connsiteX5" fmla="*/ 0 w 10000"/>
                    <a:gd name="connsiteY5" fmla="*/ 8691 h 8895"/>
                    <a:gd name="connsiteX6" fmla="*/ 135 w 10000"/>
                    <a:gd name="connsiteY6" fmla="*/ 8895 h 8895"/>
                    <a:gd name="connsiteX7" fmla="*/ 9865 w 10000"/>
                    <a:gd name="connsiteY7" fmla="*/ 8895 h 8895"/>
                    <a:gd name="connsiteX8" fmla="*/ 10000 w 10000"/>
                    <a:gd name="connsiteY8" fmla="*/ 8691 h 8895"/>
                    <a:gd name="connsiteX9" fmla="*/ 10000 w 10000"/>
                    <a:gd name="connsiteY9" fmla="*/ 0 h 8895"/>
                    <a:gd name="connsiteX10" fmla="*/ 9670 w 10000"/>
                    <a:gd name="connsiteY10" fmla="*/ 0 h 8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00" h="8895">
                      <a:moveTo>
                        <a:pt x="9670" y="0"/>
                      </a:moveTo>
                      <a:cubicBezTo>
                        <a:pt x="9664" y="2677"/>
                        <a:pt x="9659" y="5353"/>
                        <a:pt x="9653" y="8030"/>
                      </a:cubicBezTo>
                      <a:lnTo>
                        <a:pt x="347" y="8030"/>
                      </a:lnTo>
                      <a:cubicBezTo>
                        <a:pt x="345" y="5353"/>
                        <a:pt x="342" y="2677"/>
                        <a:pt x="340" y="0"/>
                      </a:cubicBezTo>
                      <a:lnTo>
                        <a:pt x="0" y="0"/>
                      </a:lnTo>
                      <a:lnTo>
                        <a:pt x="0" y="8691"/>
                      </a:lnTo>
                      <a:cubicBezTo>
                        <a:pt x="0" y="8793"/>
                        <a:pt x="58" y="8895"/>
                        <a:pt x="135" y="8895"/>
                      </a:cubicBezTo>
                      <a:lnTo>
                        <a:pt x="9865" y="8895"/>
                      </a:lnTo>
                      <a:cubicBezTo>
                        <a:pt x="9942" y="8895"/>
                        <a:pt x="10000" y="8793"/>
                        <a:pt x="10000" y="8691"/>
                      </a:cubicBezTo>
                      <a:lnTo>
                        <a:pt x="10000" y="0"/>
                      </a:lnTo>
                      <a:lnTo>
                        <a:pt x="9670" y="0"/>
                      </a:lnTo>
                      <a:close/>
                    </a:path>
                  </a:pathLst>
                </a:custGeom>
                <a:gradFill rotWithShape="1">
                  <a:gsLst>
                    <a:gs pos="0">
                      <a:srgbClr val="949494"/>
                    </a:gs>
                    <a:gs pos="50000">
                      <a:srgbClr val="DDDDDD"/>
                    </a:gs>
                    <a:gs pos="100000">
                      <a:srgbClr val="949494"/>
                    </a:gs>
                  </a:gsLst>
                  <a:lin ang="5400000" scaled="1"/>
                </a:gradFill>
                <a:ln w="9525">
                  <a:noFill/>
                  <a:round/>
                  <a:headEnd/>
                  <a:tailEnd/>
                </a:ln>
              </p:spPr>
              <p:txBody>
                <a:bodyPr/>
                <a:lstStyle/>
                <a:p>
                  <a:endParaRPr lang="de-DE" noProof="1"/>
                </a:p>
              </p:txBody>
            </p:sp>
            <p:sp>
              <p:nvSpPr>
                <p:cNvPr id="41" name="Freeform 9"/>
                <p:cNvSpPr>
                  <a:spLocks noChangeAspect="1"/>
                </p:cNvSpPr>
                <p:nvPr/>
              </p:nvSpPr>
              <p:spPr bwMode="gray">
                <a:xfrm>
                  <a:off x="417673" y="4447388"/>
                  <a:ext cx="2508090" cy="92465"/>
                </a:xfrm>
                <a:custGeom>
                  <a:avLst/>
                  <a:gdLst>
                    <a:gd name="T0" fmla="*/ 18 w 519"/>
                    <a:gd name="T1" fmla="*/ 19 h 19"/>
                    <a:gd name="T2" fmla="*/ 501 w 519"/>
                    <a:gd name="T3" fmla="*/ 19 h 19"/>
                    <a:gd name="T4" fmla="*/ 501 w 519"/>
                    <a:gd name="T5" fmla="*/ 19 h 19"/>
                    <a:gd name="T6" fmla="*/ 519 w 519"/>
                    <a:gd name="T7" fmla="*/ 19 h 19"/>
                    <a:gd name="T8" fmla="*/ 519 w 519"/>
                    <a:gd name="T9" fmla="*/ 8 h 19"/>
                    <a:gd name="T10" fmla="*/ 512 w 519"/>
                    <a:gd name="T11" fmla="*/ 0 h 19"/>
                    <a:gd name="T12" fmla="*/ 7 w 519"/>
                    <a:gd name="T13" fmla="*/ 0 h 19"/>
                    <a:gd name="T14" fmla="*/ 0 w 519"/>
                    <a:gd name="T15" fmla="*/ 8 h 19"/>
                    <a:gd name="T16" fmla="*/ 0 w 519"/>
                    <a:gd name="T17" fmla="*/ 19 h 19"/>
                    <a:gd name="T18" fmla="*/ 18 w 519"/>
                    <a:gd name="T19" fmla="*/ 19 h 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9"/>
                    <a:gd name="T31" fmla="*/ 0 h 19"/>
                    <a:gd name="T32" fmla="*/ 519 w 519"/>
                    <a:gd name="T33" fmla="*/ 19 h 1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9" h="19">
                      <a:moveTo>
                        <a:pt x="18" y="19"/>
                      </a:moveTo>
                      <a:cubicBezTo>
                        <a:pt x="501" y="19"/>
                        <a:pt x="501" y="19"/>
                        <a:pt x="501" y="19"/>
                      </a:cubicBezTo>
                      <a:cubicBezTo>
                        <a:pt x="501" y="19"/>
                        <a:pt x="501" y="19"/>
                        <a:pt x="501" y="19"/>
                      </a:cubicBezTo>
                      <a:cubicBezTo>
                        <a:pt x="519" y="19"/>
                        <a:pt x="519" y="19"/>
                        <a:pt x="519" y="19"/>
                      </a:cubicBezTo>
                      <a:cubicBezTo>
                        <a:pt x="519" y="8"/>
                        <a:pt x="519" y="8"/>
                        <a:pt x="519" y="8"/>
                      </a:cubicBezTo>
                      <a:cubicBezTo>
                        <a:pt x="519" y="4"/>
                        <a:pt x="516" y="0"/>
                        <a:pt x="512" y="0"/>
                      </a:cubicBezTo>
                      <a:cubicBezTo>
                        <a:pt x="7" y="0"/>
                        <a:pt x="7" y="0"/>
                        <a:pt x="7" y="0"/>
                      </a:cubicBezTo>
                      <a:cubicBezTo>
                        <a:pt x="3" y="0"/>
                        <a:pt x="0" y="4"/>
                        <a:pt x="0" y="8"/>
                      </a:cubicBezTo>
                      <a:cubicBezTo>
                        <a:pt x="0" y="19"/>
                        <a:pt x="0" y="19"/>
                        <a:pt x="0" y="19"/>
                      </a:cubicBezTo>
                      <a:close/>
                    </a:path>
                  </a:pathLst>
                </a:custGeom>
                <a:gradFill rotWithShape="1">
                  <a:gsLst>
                    <a:gs pos="0">
                      <a:srgbClr val="EAEAEA"/>
                    </a:gs>
                    <a:gs pos="100000">
                      <a:srgbClr val="949494"/>
                    </a:gs>
                  </a:gsLst>
                  <a:lin ang="5400000" scaled="1"/>
                </a:gradFill>
                <a:ln w="9525">
                  <a:noFill/>
                  <a:round/>
                  <a:headEnd/>
                  <a:tailEnd/>
                </a:ln>
              </p:spPr>
              <p:txBody>
                <a:bodyPr/>
                <a:lstStyle/>
                <a:p>
                  <a:endParaRPr lang="de-DE" noProof="1"/>
                </a:p>
              </p:txBody>
            </p:sp>
            <p:sp>
              <p:nvSpPr>
                <p:cNvPr id="42" name="Freeform 11"/>
                <p:cNvSpPr>
                  <a:spLocks noChangeAspect="1"/>
                </p:cNvSpPr>
                <p:nvPr/>
              </p:nvSpPr>
              <p:spPr bwMode="gray">
                <a:xfrm>
                  <a:off x="417674" y="5906151"/>
                  <a:ext cx="2508090" cy="84679"/>
                </a:xfrm>
                <a:custGeom>
                  <a:avLst/>
                  <a:gdLst>
                    <a:gd name="T0" fmla="*/ 1271 w 1289"/>
                    <a:gd name="T1" fmla="*/ 20 h 54"/>
                    <a:gd name="T2" fmla="*/ 17 w 1289"/>
                    <a:gd name="T3" fmla="*/ 20 h 54"/>
                    <a:gd name="T4" fmla="*/ 0 w 1289"/>
                    <a:gd name="T5" fmla="*/ 0 h 54"/>
                    <a:gd name="T6" fmla="*/ 0 w 1289"/>
                    <a:gd name="T7" fmla="*/ 34 h 54"/>
                    <a:gd name="T8" fmla="*/ 17 w 1289"/>
                    <a:gd name="T9" fmla="*/ 54 h 54"/>
                    <a:gd name="T10" fmla="*/ 1271 w 1289"/>
                    <a:gd name="T11" fmla="*/ 54 h 54"/>
                    <a:gd name="T12" fmla="*/ 1289 w 1289"/>
                    <a:gd name="T13" fmla="*/ 34 h 54"/>
                    <a:gd name="T14" fmla="*/ 1289 w 1289"/>
                    <a:gd name="T15" fmla="*/ 0 h 54"/>
                    <a:gd name="T16" fmla="*/ 1271 w 1289"/>
                    <a:gd name="T17" fmla="*/ 20 h 5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89"/>
                    <a:gd name="T28" fmla="*/ 0 h 54"/>
                    <a:gd name="T29" fmla="*/ 1289 w 1289"/>
                    <a:gd name="T30" fmla="*/ 54 h 5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89" h="54">
                      <a:moveTo>
                        <a:pt x="1271" y="20"/>
                      </a:moveTo>
                      <a:cubicBezTo>
                        <a:pt x="1271" y="20"/>
                        <a:pt x="1271" y="20"/>
                        <a:pt x="17" y="20"/>
                      </a:cubicBezTo>
                      <a:cubicBezTo>
                        <a:pt x="7" y="20"/>
                        <a:pt x="0" y="10"/>
                        <a:pt x="0" y="0"/>
                      </a:cubicBezTo>
                      <a:cubicBezTo>
                        <a:pt x="0" y="34"/>
                        <a:pt x="0" y="34"/>
                        <a:pt x="0" y="34"/>
                      </a:cubicBezTo>
                      <a:cubicBezTo>
                        <a:pt x="0" y="44"/>
                        <a:pt x="7" y="54"/>
                        <a:pt x="17" y="54"/>
                      </a:cubicBezTo>
                      <a:cubicBezTo>
                        <a:pt x="1271" y="54"/>
                        <a:pt x="1271" y="54"/>
                        <a:pt x="1271" y="54"/>
                      </a:cubicBezTo>
                      <a:cubicBezTo>
                        <a:pt x="1281" y="54"/>
                        <a:pt x="1289" y="44"/>
                        <a:pt x="1289" y="34"/>
                      </a:cubicBezTo>
                      <a:cubicBezTo>
                        <a:pt x="1289" y="22"/>
                        <a:pt x="1289" y="11"/>
                        <a:pt x="1289" y="0"/>
                      </a:cubicBezTo>
                      <a:close/>
                    </a:path>
                  </a:pathLst>
                </a:custGeom>
                <a:gradFill rotWithShape="1">
                  <a:gsLst>
                    <a:gs pos="0">
                      <a:srgbClr val="0C0C0C"/>
                    </a:gs>
                    <a:gs pos="100000">
                      <a:srgbClr val="969696"/>
                    </a:gs>
                  </a:gsLst>
                  <a:lin ang="5400000" scaled="1"/>
                </a:gradFill>
                <a:ln w="12700">
                  <a:noFill/>
                  <a:miter lim="800000"/>
                  <a:headEnd/>
                  <a:tailEnd/>
                </a:ln>
              </p:spPr>
              <p:txBody>
                <a:bodyPr/>
                <a:lstStyle/>
                <a:p>
                  <a:endParaRPr lang="de-DE" noProof="1"/>
                </a:p>
              </p:txBody>
            </p:sp>
            <p:grpSp>
              <p:nvGrpSpPr>
                <p:cNvPr id="43" name="Group 12"/>
                <p:cNvGrpSpPr>
                  <a:grpSpLocks noChangeAspect="1"/>
                </p:cNvGrpSpPr>
                <p:nvPr/>
              </p:nvGrpSpPr>
              <p:grpSpPr bwMode="gray">
                <a:xfrm>
                  <a:off x="2092659" y="5996879"/>
                  <a:ext cx="250129" cy="10707"/>
                  <a:chOff x="1974" y="3040"/>
                  <a:chExt cx="319" cy="20"/>
                </a:xfrm>
              </p:grpSpPr>
              <p:sp>
                <p:nvSpPr>
                  <p:cNvPr id="48" name="Freeform 13"/>
                  <p:cNvSpPr>
                    <a:spLocks noChangeAspect="1"/>
                  </p:cNvSpPr>
                  <p:nvPr/>
                </p:nvSpPr>
                <p:spPr bwMode="gray">
                  <a:xfrm>
                    <a:off x="1974" y="3040"/>
                    <a:ext cx="57"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p>
                </p:txBody>
              </p:sp>
              <p:sp>
                <p:nvSpPr>
                  <p:cNvPr id="49" name="Freeform 14"/>
                  <p:cNvSpPr>
                    <a:spLocks noChangeAspect="1"/>
                  </p:cNvSpPr>
                  <p:nvPr/>
                </p:nvSpPr>
                <p:spPr bwMode="gray">
                  <a:xfrm>
                    <a:off x="2061"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3"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p>
                </p:txBody>
              </p:sp>
              <p:sp>
                <p:nvSpPr>
                  <p:cNvPr id="50" name="Freeform 15"/>
                  <p:cNvSpPr>
                    <a:spLocks noChangeAspect="1"/>
                  </p:cNvSpPr>
                  <p:nvPr/>
                </p:nvSpPr>
                <p:spPr bwMode="gray">
                  <a:xfrm>
                    <a:off x="2149" y="3040"/>
                    <a:ext cx="56"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p>
                </p:txBody>
              </p:sp>
              <p:sp>
                <p:nvSpPr>
                  <p:cNvPr id="51" name="Freeform 16"/>
                  <p:cNvSpPr>
                    <a:spLocks noChangeAspect="1"/>
                  </p:cNvSpPr>
                  <p:nvPr/>
                </p:nvSpPr>
                <p:spPr bwMode="gray">
                  <a:xfrm>
                    <a:off x="2235"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2"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p>
                </p:txBody>
              </p:sp>
            </p:grpSp>
            <p:grpSp>
              <p:nvGrpSpPr>
                <p:cNvPr id="44" name="Group 19"/>
                <p:cNvGrpSpPr>
                  <a:grpSpLocks noChangeAspect="1"/>
                </p:cNvGrpSpPr>
                <p:nvPr/>
              </p:nvGrpSpPr>
              <p:grpSpPr bwMode="gray">
                <a:xfrm>
                  <a:off x="2708726" y="5919014"/>
                  <a:ext cx="112898" cy="22387"/>
                  <a:chOff x="2601" y="2959"/>
                  <a:chExt cx="139" cy="27"/>
                </a:xfrm>
              </p:grpSpPr>
              <p:sp>
                <p:nvSpPr>
                  <p:cNvPr id="45" name="AutoShape 20"/>
                  <p:cNvSpPr>
                    <a:spLocks noChangeAspect="1" noChangeArrowheads="1"/>
                  </p:cNvSpPr>
                  <p:nvPr/>
                </p:nvSpPr>
                <p:spPr bwMode="gray">
                  <a:xfrm flipV="1">
                    <a:off x="2601" y="2959"/>
                    <a:ext cx="139" cy="27"/>
                  </a:xfrm>
                  <a:prstGeom prst="roundRect">
                    <a:avLst>
                      <a:gd name="adj" fmla="val 46398"/>
                    </a:avLst>
                  </a:prstGeom>
                  <a:gradFill rotWithShape="1">
                    <a:gsLst>
                      <a:gs pos="0">
                        <a:srgbClr val="2B2B2B"/>
                      </a:gs>
                      <a:gs pos="100000">
                        <a:srgbClr val="C0C0C0"/>
                      </a:gs>
                    </a:gsLst>
                    <a:lin ang="5400000" scaled="1"/>
                  </a:gradFill>
                  <a:ln w="3175">
                    <a:solidFill>
                      <a:srgbClr val="969696"/>
                    </a:solidFill>
                    <a:round/>
                    <a:headEnd/>
                    <a:tailEnd/>
                  </a:ln>
                </p:spPr>
                <p:txBody>
                  <a:bodyPr wrap="none" anchor="ctr"/>
                  <a:lstStyle/>
                  <a:p>
                    <a:endParaRPr lang="de-DE" noProof="1"/>
                  </a:p>
                </p:txBody>
              </p:sp>
              <p:sp>
                <p:nvSpPr>
                  <p:cNvPr id="46" name="AutoShape 21"/>
                  <p:cNvSpPr>
                    <a:spLocks noChangeAspect="1" noChangeArrowheads="1"/>
                  </p:cNvSpPr>
                  <p:nvPr/>
                </p:nvSpPr>
                <p:spPr bwMode="gray">
                  <a:xfrm flipV="1">
                    <a:off x="2650" y="2964"/>
                    <a:ext cx="82" cy="16"/>
                  </a:xfrm>
                  <a:prstGeom prst="roundRect">
                    <a:avLst>
                      <a:gd name="adj" fmla="val 50000"/>
                    </a:avLst>
                  </a:prstGeom>
                  <a:gradFill rotWithShape="1">
                    <a:gsLst>
                      <a:gs pos="0">
                        <a:srgbClr val="FFFFFF"/>
                      </a:gs>
                      <a:gs pos="50000">
                        <a:srgbClr val="B2B2B2"/>
                      </a:gs>
                      <a:gs pos="100000">
                        <a:srgbClr val="FFFFFF"/>
                      </a:gs>
                    </a:gsLst>
                    <a:lin ang="5400000" scaled="1"/>
                  </a:gradFill>
                  <a:ln w="3175">
                    <a:solidFill>
                      <a:srgbClr val="969696"/>
                    </a:solidFill>
                    <a:round/>
                    <a:headEnd/>
                    <a:tailEnd/>
                  </a:ln>
                </p:spPr>
                <p:txBody>
                  <a:bodyPr wrap="none" anchor="ctr"/>
                  <a:lstStyle/>
                  <a:p>
                    <a:endParaRPr lang="de-DE" noProof="1"/>
                  </a:p>
                </p:txBody>
              </p:sp>
              <p:sp>
                <p:nvSpPr>
                  <p:cNvPr id="47" name="Oval 22"/>
                  <p:cNvSpPr>
                    <a:spLocks noChangeAspect="1" noChangeArrowheads="1"/>
                  </p:cNvSpPr>
                  <p:nvPr/>
                </p:nvSpPr>
                <p:spPr bwMode="gray">
                  <a:xfrm flipV="1">
                    <a:off x="2606" y="2963"/>
                    <a:ext cx="19" cy="19"/>
                  </a:xfrm>
                  <a:prstGeom prst="ellipse">
                    <a:avLst/>
                  </a:prstGeom>
                  <a:solidFill>
                    <a:srgbClr val="5F5F5F"/>
                  </a:solidFill>
                  <a:ln w="3175">
                    <a:solidFill>
                      <a:srgbClr val="969696"/>
                    </a:solidFill>
                    <a:round/>
                    <a:headEnd/>
                    <a:tailEnd/>
                  </a:ln>
                </p:spPr>
                <p:txBody>
                  <a:bodyPr wrap="none" anchor="ctr"/>
                  <a:lstStyle/>
                  <a:p>
                    <a:endParaRPr lang="de-DE" noProof="1"/>
                  </a:p>
                </p:txBody>
              </p:sp>
            </p:grpSp>
          </p:grpSp>
        </p:grpSp>
        <p:sp>
          <p:nvSpPr>
            <p:cNvPr id="31" name="Freihandform 121"/>
            <p:cNvSpPr/>
            <p:nvPr/>
          </p:nvSpPr>
          <p:spPr bwMode="auto">
            <a:xfrm>
              <a:off x="6817668" y="2220686"/>
              <a:ext cx="1554467" cy="1968137"/>
            </a:xfrm>
            <a:custGeom>
              <a:avLst/>
              <a:gdLst>
                <a:gd name="connsiteX0" fmla="*/ 0 w 1452562"/>
                <a:gd name="connsiteY0" fmla="*/ 0 h 2195512"/>
                <a:gd name="connsiteX1" fmla="*/ 1452562 w 1452562"/>
                <a:gd name="connsiteY1" fmla="*/ 0 h 2195512"/>
                <a:gd name="connsiteX2" fmla="*/ 1452562 w 1452562"/>
                <a:gd name="connsiteY2" fmla="*/ 2195512 h 2195512"/>
                <a:gd name="connsiteX3" fmla="*/ 0 w 1452562"/>
                <a:gd name="connsiteY3" fmla="*/ 2195512 h 2195512"/>
                <a:gd name="connsiteX4" fmla="*/ 0 w 1452562"/>
                <a:gd name="connsiteY4" fmla="*/ 0 h 2195512"/>
                <a:gd name="connsiteX0" fmla="*/ 685800 w 1452562"/>
                <a:gd name="connsiteY0" fmla="*/ 4763 h 2195512"/>
                <a:gd name="connsiteX1" fmla="*/ 1452562 w 1452562"/>
                <a:gd name="connsiteY1" fmla="*/ 0 h 2195512"/>
                <a:gd name="connsiteX2" fmla="*/ 1452562 w 1452562"/>
                <a:gd name="connsiteY2" fmla="*/ 2195512 h 2195512"/>
                <a:gd name="connsiteX3" fmla="*/ 0 w 1452562"/>
                <a:gd name="connsiteY3" fmla="*/ 2195512 h 2195512"/>
                <a:gd name="connsiteX4" fmla="*/ 685800 w 1452562"/>
                <a:gd name="connsiteY4" fmla="*/ 4763 h 2195512"/>
                <a:gd name="connsiteX0" fmla="*/ 1166813 w 1933575"/>
                <a:gd name="connsiteY0" fmla="*/ 4763 h 2205037"/>
                <a:gd name="connsiteX1" fmla="*/ 1933575 w 1933575"/>
                <a:gd name="connsiteY1" fmla="*/ 0 h 2205037"/>
                <a:gd name="connsiteX2" fmla="*/ 1933575 w 1933575"/>
                <a:gd name="connsiteY2" fmla="*/ 2195512 h 2205037"/>
                <a:gd name="connsiteX3" fmla="*/ 0 w 1933575"/>
                <a:gd name="connsiteY3" fmla="*/ 2205037 h 2205037"/>
                <a:gd name="connsiteX4" fmla="*/ 1166813 w 1933575"/>
                <a:gd name="connsiteY4" fmla="*/ 4763 h 2205037"/>
                <a:gd name="connsiteX0" fmla="*/ 1081088 w 1847850"/>
                <a:gd name="connsiteY0" fmla="*/ 4763 h 2205037"/>
                <a:gd name="connsiteX1" fmla="*/ 1847850 w 1847850"/>
                <a:gd name="connsiteY1" fmla="*/ 0 h 2205037"/>
                <a:gd name="connsiteX2" fmla="*/ 1847850 w 1847850"/>
                <a:gd name="connsiteY2" fmla="*/ 2195512 h 2205037"/>
                <a:gd name="connsiteX3" fmla="*/ 0 w 1847850"/>
                <a:gd name="connsiteY3" fmla="*/ 2205037 h 2205037"/>
                <a:gd name="connsiteX4" fmla="*/ 1081088 w 1847850"/>
                <a:gd name="connsiteY4" fmla="*/ 4763 h 2205037"/>
                <a:gd name="connsiteX0" fmla="*/ 1081088 w 1854993"/>
                <a:gd name="connsiteY0" fmla="*/ 0 h 2200274"/>
                <a:gd name="connsiteX1" fmla="*/ 1854993 w 1854993"/>
                <a:gd name="connsiteY1" fmla="*/ 4762 h 2200274"/>
                <a:gd name="connsiteX2" fmla="*/ 1847850 w 1854993"/>
                <a:gd name="connsiteY2" fmla="*/ 2190749 h 2200274"/>
                <a:gd name="connsiteX3" fmla="*/ 0 w 1854993"/>
                <a:gd name="connsiteY3" fmla="*/ 2200274 h 2200274"/>
                <a:gd name="connsiteX4" fmla="*/ 1081088 w 1854993"/>
                <a:gd name="connsiteY4" fmla="*/ 0 h 2200274"/>
                <a:gd name="connsiteX0" fmla="*/ 1081088 w 1854993"/>
                <a:gd name="connsiteY0" fmla="*/ 2382 h 2202656"/>
                <a:gd name="connsiteX1" fmla="*/ 1854993 w 1854993"/>
                <a:gd name="connsiteY1" fmla="*/ 0 h 2202656"/>
                <a:gd name="connsiteX2" fmla="*/ 1847850 w 1854993"/>
                <a:gd name="connsiteY2" fmla="*/ 2193131 h 2202656"/>
                <a:gd name="connsiteX3" fmla="*/ 0 w 1854993"/>
                <a:gd name="connsiteY3" fmla="*/ 2202656 h 2202656"/>
                <a:gd name="connsiteX4" fmla="*/ 1081088 w 1854993"/>
                <a:gd name="connsiteY4" fmla="*/ 2382 h 2202656"/>
                <a:gd name="connsiteX0" fmla="*/ 1081088 w 1857375"/>
                <a:gd name="connsiteY0" fmla="*/ 2382 h 2202656"/>
                <a:gd name="connsiteX1" fmla="*/ 1854993 w 1857375"/>
                <a:gd name="connsiteY1" fmla="*/ 0 h 2202656"/>
                <a:gd name="connsiteX2" fmla="*/ 1857375 w 1857375"/>
                <a:gd name="connsiteY2" fmla="*/ 2188369 h 2202656"/>
                <a:gd name="connsiteX3" fmla="*/ 0 w 1857375"/>
                <a:gd name="connsiteY3" fmla="*/ 2202656 h 2202656"/>
                <a:gd name="connsiteX4" fmla="*/ 1081088 w 1857375"/>
                <a:gd name="connsiteY4" fmla="*/ 2382 h 2202656"/>
                <a:gd name="connsiteX0" fmla="*/ 1073944 w 1850231"/>
                <a:gd name="connsiteY0" fmla="*/ 2382 h 2188369"/>
                <a:gd name="connsiteX1" fmla="*/ 1847849 w 1850231"/>
                <a:gd name="connsiteY1" fmla="*/ 0 h 2188369"/>
                <a:gd name="connsiteX2" fmla="*/ 1850231 w 1850231"/>
                <a:gd name="connsiteY2" fmla="*/ 2188369 h 2188369"/>
                <a:gd name="connsiteX3" fmla="*/ 0 w 1850231"/>
                <a:gd name="connsiteY3" fmla="*/ 2185988 h 2188369"/>
                <a:gd name="connsiteX4" fmla="*/ 1073944 w 1850231"/>
                <a:gd name="connsiteY4" fmla="*/ 2382 h 2188369"/>
                <a:gd name="connsiteX0" fmla="*/ 1073944 w 1847849"/>
                <a:gd name="connsiteY0" fmla="*/ 2382 h 2195512"/>
                <a:gd name="connsiteX1" fmla="*/ 1847849 w 1847849"/>
                <a:gd name="connsiteY1" fmla="*/ 0 h 2195512"/>
                <a:gd name="connsiteX2" fmla="*/ 1847849 w 1847849"/>
                <a:gd name="connsiteY2" fmla="*/ 2195512 h 2195512"/>
                <a:gd name="connsiteX3" fmla="*/ 0 w 1847849"/>
                <a:gd name="connsiteY3" fmla="*/ 2185988 h 2195512"/>
                <a:gd name="connsiteX4" fmla="*/ 1073944 w 1847849"/>
                <a:gd name="connsiteY4" fmla="*/ 2382 h 2195512"/>
                <a:gd name="connsiteX0" fmla="*/ 1116807 w 1890712"/>
                <a:gd name="connsiteY0" fmla="*/ 2382 h 2195513"/>
                <a:gd name="connsiteX1" fmla="*/ 1890712 w 1890712"/>
                <a:gd name="connsiteY1" fmla="*/ 0 h 2195513"/>
                <a:gd name="connsiteX2" fmla="*/ 1890712 w 1890712"/>
                <a:gd name="connsiteY2" fmla="*/ 2195512 h 2195513"/>
                <a:gd name="connsiteX3" fmla="*/ 0 w 1890712"/>
                <a:gd name="connsiteY3" fmla="*/ 2195513 h 2195513"/>
                <a:gd name="connsiteX4" fmla="*/ 1116807 w 1890712"/>
                <a:gd name="connsiteY4" fmla="*/ 2382 h 2195513"/>
                <a:gd name="connsiteX0" fmla="*/ 1116807 w 1890712"/>
                <a:gd name="connsiteY0" fmla="*/ 4764 h 2197895"/>
                <a:gd name="connsiteX1" fmla="*/ 1778794 w 1890712"/>
                <a:gd name="connsiteY1" fmla="*/ 0 h 2197895"/>
                <a:gd name="connsiteX2" fmla="*/ 1890712 w 1890712"/>
                <a:gd name="connsiteY2" fmla="*/ 2382 h 2197895"/>
                <a:gd name="connsiteX3" fmla="*/ 1890712 w 1890712"/>
                <a:gd name="connsiteY3" fmla="*/ 2197894 h 2197895"/>
                <a:gd name="connsiteX4" fmla="*/ 0 w 1890712"/>
                <a:gd name="connsiteY4" fmla="*/ 2197895 h 2197895"/>
                <a:gd name="connsiteX5" fmla="*/ 1116807 w 1890712"/>
                <a:gd name="connsiteY5" fmla="*/ 4764 h 2197895"/>
                <a:gd name="connsiteX0" fmla="*/ 1116807 w 1890713"/>
                <a:gd name="connsiteY0" fmla="*/ 4764 h 2197895"/>
                <a:gd name="connsiteX1" fmla="*/ 1778794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3 w 1890713"/>
                <a:gd name="connsiteY2" fmla="*/ 78581 h 2197895"/>
                <a:gd name="connsiteX3" fmla="*/ 1890712 w 1890713"/>
                <a:gd name="connsiteY3" fmla="*/ 2197894 h 2197895"/>
                <a:gd name="connsiteX4" fmla="*/ 0 w 1890713"/>
                <a:gd name="connsiteY4" fmla="*/ 2197895 h 2197895"/>
                <a:gd name="connsiteX5" fmla="*/ 1116807 w 1890713"/>
                <a:gd name="connsiteY5" fmla="*/ 4764 h 2197895"/>
                <a:gd name="connsiteX0" fmla="*/ 1116807 w 1905001"/>
                <a:gd name="connsiteY0" fmla="*/ 4764 h 2197895"/>
                <a:gd name="connsiteX1" fmla="*/ 1826419 w 1905001"/>
                <a:gd name="connsiteY1" fmla="*/ 0 h 2197895"/>
                <a:gd name="connsiteX2" fmla="*/ 1890713 w 1905001"/>
                <a:gd name="connsiteY2" fmla="*/ 78581 h 2197895"/>
                <a:gd name="connsiteX3" fmla="*/ 1890712 w 1905001"/>
                <a:gd name="connsiteY3" fmla="*/ 2197894 h 2197895"/>
                <a:gd name="connsiteX4" fmla="*/ 0 w 1905001"/>
                <a:gd name="connsiteY4" fmla="*/ 2197895 h 2197895"/>
                <a:gd name="connsiteX5" fmla="*/ 1116807 w 1905001"/>
                <a:gd name="connsiteY5" fmla="*/ 4764 h 2197895"/>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5476"/>
                <a:gd name="connsiteY0" fmla="*/ 47627 h 2240758"/>
                <a:gd name="connsiteX1" fmla="*/ 1826419 w 1895476"/>
                <a:gd name="connsiteY1" fmla="*/ 42863 h 2240758"/>
                <a:gd name="connsiteX2" fmla="*/ 1890713 w 1895476"/>
                <a:gd name="connsiteY2" fmla="*/ 121444 h 2240758"/>
                <a:gd name="connsiteX3" fmla="*/ 1890712 w 1895476"/>
                <a:gd name="connsiteY3" fmla="*/ 2240757 h 2240758"/>
                <a:gd name="connsiteX4" fmla="*/ 0 w 1895476"/>
                <a:gd name="connsiteY4" fmla="*/ 2240758 h 2240758"/>
                <a:gd name="connsiteX5" fmla="*/ 1116807 w 1895476"/>
                <a:gd name="connsiteY5" fmla="*/ 47627 h 2240758"/>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5476" h="2197895">
                  <a:moveTo>
                    <a:pt x="1116807" y="4764"/>
                  </a:moveTo>
                  <a:lnTo>
                    <a:pt x="1826419" y="0"/>
                  </a:lnTo>
                  <a:cubicBezTo>
                    <a:pt x="1895476" y="14288"/>
                    <a:pt x="1885951" y="16669"/>
                    <a:pt x="1890713" y="78581"/>
                  </a:cubicBezTo>
                  <a:cubicBezTo>
                    <a:pt x="1890713" y="785019"/>
                    <a:pt x="1890712" y="1491456"/>
                    <a:pt x="1890712" y="2197894"/>
                  </a:cubicBezTo>
                  <a:lnTo>
                    <a:pt x="0" y="2197895"/>
                  </a:lnTo>
                  <a:lnTo>
                    <a:pt x="1116807" y="4764"/>
                  </a:lnTo>
                  <a:close/>
                </a:path>
              </a:pathLst>
            </a:custGeom>
            <a:gradFill>
              <a:gsLst>
                <a:gs pos="0">
                  <a:srgbClr val="FFFFFF">
                    <a:alpha val="47000"/>
                  </a:srgbClr>
                </a:gs>
                <a:gs pos="100000">
                  <a:schemeClr val="bg2">
                    <a:alpha val="9000"/>
                  </a:schemeClr>
                </a:gs>
              </a:gsLst>
              <a:lin ang="1800000" scaled="0"/>
            </a:gradFill>
            <a:ln w="12700">
              <a:noFill/>
              <a:round/>
              <a:headEnd/>
              <a:tailEnd/>
            </a:ln>
          </p:spPr>
          <p:txBody>
            <a:bodyPr rtlCol="0" anchor="ctr"/>
            <a:lstStyle/>
            <a:p>
              <a:pPr algn="ctr"/>
              <a:endParaRPr lang="de-DE" dirty="0"/>
            </a:p>
          </p:txBody>
        </p:sp>
      </p:grpSp>
      <p:grpSp>
        <p:nvGrpSpPr>
          <p:cNvPr id="66" name="Gruppieren 21"/>
          <p:cNvGrpSpPr/>
          <p:nvPr/>
        </p:nvGrpSpPr>
        <p:grpSpPr bwMode="gray">
          <a:xfrm>
            <a:off x="1199903" y="2335686"/>
            <a:ext cx="2525391" cy="1885402"/>
            <a:chOff x="417673" y="4447388"/>
            <a:chExt cx="2508091" cy="1872486"/>
          </a:xfrm>
        </p:grpSpPr>
        <p:grpSp>
          <p:nvGrpSpPr>
            <p:cNvPr id="68" name="Gruppieren 124"/>
            <p:cNvGrpSpPr/>
            <p:nvPr/>
          </p:nvGrpSpPr>
          <p:grpSpPr bwMode="gray">
            <a:xfrm>
              <a:off x="783497" y="5960680"/>
              <a:ext cx="1776442" cy="359194"/>
              <a:chOff x="6437712" y="4669235"/>
              <a:chExt cx="1776442" cy="359194"/>
            </a:xfrm>
          </p:grpSpPr>
          <p:grpSp>
            <p:nvGrpSpPr>
              <p:cNvPr id="84" name="Gruppieren 141"/>
              <p:cNvGrpSpPr/>
              <p:nvPr/>
            </p:nvGrpSpPr>
            <p:grpSpPr bwMode="gray">
              <a:xfrm>
                <a:off x="6437712" y="4870323"/>
                <a:ext cx="1776442" cy="158106"/>
                <a:chOff x="2566915" y="3248025"/>
                <a:chExt cx="4013274" cy="357188"/>
              </a:xfrm>
            </p:grpSpPr>
            <p:sp>
              <p:nvSpPr>
                <p:cNvPr id="88" name="Freeform 6"/>
                <p:cNvSpPr>
                  <a:spLocks/>
                </p:cNvSpPr>
                <p:nvPr/>
              </p:nvSpPr>
              <p:spPr bwMode="gray">
                <a:xfrm>
                  <a:off x="2566915" y="3254158"/>
                  <a:ext cx="4013274" cy="351039"/>
                </a:xfrm>
                <a:custGeom>
                  <a:avLst/>
                  <a:gdLst>
                    <a:gd name="connsiteX0" fmla="*/ 10000 w 10000"/>
                    <a:gd name="connsiteY0" fmla="*/ 7340 h 11303"/>
                    <a:gd name="connsiteX1" fmla="*/ 8998 w 10000"/>
                    <a:gd name="connsiteY1" fmla="*/ 10000 h 11303"/>
                    <a:gd name="connsiteX2" fmla="*/ 8914 w 10000"/>
                    <a:gd name="connsiteY2" fmla="*/ 10000 h 11303"/>
                    <a:gd name="connsiteX3" fmla="*/ 6011 w 10000"/>
                    <a:gd name="connsiteY3" fmla="*/ 6702 h 11303"/>
                    <a:gd name="connsiteX4" fmla="*/ 5730 w 10000"/>
                    <a:gd name="connsiteY4" fmla="*/ 6702 h 11303"/>
                    <a:gd name="connsiteX5" fmla="*/ 4260 w 10000"/>
                    <a:gd name="connsiteY5" fmla="*/ 6596 h 11303"/>
                    <a:gd name="connsiteX6" fmla="*/ 3970 w 10000"/>
                    <a:gd name="connsiteY6" fmla="*/ 6702 h 11303"/>
                    <a:gd name="connsiteX7" fmla="*/ 1011 w 10000"/>
                    <a:gd name="connsiteY7" fmla="*/ 9894 h 11303"/>
                    <a:gd name="connsiteX8" fmla="*/ 657 w 10000"/>
                    <a:gd name="connsiteY8" fmla="*/ 11303 h 11303"/>
                    <a:gd name="connsiteX9" fmla="*/ 0 w 10000"/>
                    <a:gd name="connsiteY9" fmla="*/ 7553 h 11303"/>
                    <a:gd name="connsiteX10" fmla="*/ 140 w 10000"/>
                    <a:gd name="connsiteY10" fmla="*/ 5532 h 11303"/>
                    <a:gd name="connsiteX11" fmla="*/ 421 w 10000"/>
                    <a:gd name="connsiteY11" fmla="*/ 4255 h 11303"/>
                    <a:gd name="connsiteX12" fmla="*/ 3848 w 10000"/>
                    <a:gd name="connsiteY12" fmla="*/ 851 h 11303"/>
                    <a:gd name="connsiteX13" fmla="*/ 3998 w 10000"/>
                    <a:gd name="connsiteY13" fmla="*/ 0 h 11303"/>
                    <a:gd name="connsiteX14" fmla="*/ 4794 w 10000"/>
                    <a:gd name="connsiteY14" fmla="*/ 0 h 11303"/>
                    <a:gd name="connsiteX15" fmla="*/ 6142 w 10000"/>
                    <a:gd name="connsiteY15" fmla="*/ 0 h 11303"/>
                    <a:gd name="connsiteX16" fmla="*/ 6330 w 10000"/>
                    <a:gd name="connsiteY16" fmla="*/ 957 h 11303"/>
                    <a:gd name="connsiteX17" fmla="*/ 9494 w 10000"/>
                    <a:gd name="connsiteY17" fmla="*/ 4149 h 11303"/>
                    <a:gd name="connsiteX18" fmla="*/ 9888 w 10000"/>
                    <a:gd name="connsiteY18" fmla="*/ 5745 h 11303"/>
                    <a:gd name="connsiteX19" fmla="*/ 10000 w 10000"/>
                    <a:gd name="connsiteY19" fmla="*/ 7340 h 11303"/>
                    <a:gd name="connsiteX0" fmla="*/ 10000 w 10000"/>
                    <a:gd name="connsiteY0" fmla="*/ 7340 h 10000"/>
                    <a:gd name="connsiteX1" fmla="*/ 8998 w 10000"/>
                    <a:gd name="connsiteY1" fmla="*/ 10000 h 10000"/>
                    <a:gd name="connsiteX2" fmla="*/ 8914 w 10000"/>
                    <a:gd name="connsiteY2" fmla="*/ 10000 h 10000"/>
                    <a:gd name="connsiteX3" fmla="*/ 6011 w 10000"/>
                    <a:gd name="connsiteY3" fmla="*/ 6702 h 10000"/>
                    <a:gd name="connsiteX4" fmla="*/ 5730 w 10000"/>
                    <a:gd name="connsiteY4" fmla="*/ 6702 h 10000"/>
                    <a:gd name="connsiteX5" fmla="*/ 4260 w 10000"/>
                    <a:gd name="connsiteY5" fmla="*/ 6596 h 10000"/>
                    <a:gd name="connsiteX6" fmla="*/ 3970 w 10000"/>
                    <a:gd name="connsiteY6" fmla="*/ 6702 h 10000"/>
                    <a:gd name="connsiteX7" fmla="*/ 1011 w 10000"/>
                    <a:gd name="connsiteY7" fmla="*/ 9894 h 10000"/>
                    <a:gd name="connsiteX8" fmla="*/ 0 w 10000"/>
                    <a:gd name="connsiteY8" fmla="*/ 7553 h 10000"/>
                    <a:gd name="connsiteX9" fmla="*/ 140 w 10000"/>
                    <a:gd name="connsiteY9" fmla="*/ 5532 h 10000"/>
                    <a:gd name="connsiteX10" fmla="*/ 421 w 10000"/>
                    <a:gd name="connsiteY10" fmla="*/ 4255 h 10000"/>
                    <a:gd name="connsiteX11" fmla="*/ 3848 w 10000"/>
                    <a:gd name="connsiteY11" fmla="*/ 851 h 10000"/>
                    <a:gd name="connsiteX12" fmla="*/ 3998 w 10000"/>
                    <a:gd name="connsiteY12" fmla="*/ 0 h 10000"/>
                    <a:gd name="connsiteX13" fmla="*/ 4794 w 10000"/>
                    <a:gd name="connsiteY13" fmla="*/ 0 h 10000"/>
                    <a:gd name="connsiteX14" fmla="*/ 6142 w 10000"/>
                    <a:gd name="connsiteY14" fmla="*/ 0 h 10000"/>
                    <a:gd name="connsiteX15" fmla="*/ 6330 w 10000"/>
                    <a:gd name="connsiteY15" fmla="*/ 957 h 10000"/>
                    <a:gd name="connsiteX16" fmla="*/ 9494 w 10000"/>
                    <a:gd name="connsiteY16" fmla="*/ 4149 h 10000"/>
                    <a:gd name="connsiteX17" fmla="*/ 9888 w 10000"/>
                    <a:gd name="connsiteY17" fmla="*/ 5745 h 10000"/>
                    <a:gd name="connsiteX18" fmla="*/ 10000 w 10000"/>
                    <a:gd name="connsiteY18" fmla="*/ 7340 h 10000"/>
                    <a:gd name="connsiteX0" fmla="*/ 10020 w 10020"/>
                    <a:gd name="connsiteY0" fmla="*/ 7340 h 10000"/>
                    <a:gd name="connsiteX1" fmla="*/ 9018 w 10020"/>
                    <a:gd name="connsiteY1" fmla="*/ 10000 h 10000"/>
                    <a:gd name="connsiteX2" fmla="*/ 8934 w 10020"/>
                    <a:gd name="connsiteY2" fmla="*/ 10000 h 10000"/>
                    <a:gd name="connsiteX3" fmla="*/ 6031 w 10020"/>
                    <a:gd name="connsiteY3" fmla="*/ 6702 h 10000"/>
                    <a:gd name="connsiteX4" fmla="*/ 5750 w 10020"/>
                    <a:gd name="connsiteY4" fmla="*/ 6702 h 10000"/>
                    <a:gd name="connsiteX5" fmla="*/ 4280 w 10020"/>
                    <a:gd name="connsiteY5" fmla="*/ 6596 h 10000"/>
                    <a:gd name="connsiteX6" fmla="*/ 3990 w 10020"/>
                    <a:gd name="connsiteY6" fmla="*/ 6702 h 10000"/>
                    <a:gd name="connsiteX7" fmla="*/ 1031 w 10020"/>
                    <a:gd name="connsiteY7" fmla="*/ 9894 h 10000"/>
                    <a:gd name="connsiteX8" fmla="*/ 0 w 10020"/>
                    <a:gd name="connsiteY8" fmla="*/ 7135 h 10000"/>
                    <a:gd name="connsiteX9" fmla="*/ 160 w 10020"/>
                    <a:gd name="connsiteY9" fmla="*/ 5532 h 10000"/>
                    <a:gd name="connsiteX10" fmla="*/ 441 w 10020"/>
                    <a:gd name="connsiteY10" fmla="*/ 4255 h 10000"/>
                    <a:gd name="connsiteX11" fmla="*/ 3868 w 10020"/>
                    <a:gd name="connsiteY11" fmla="*/ 851 h 10000"/>
                    <a:gd name="connsiteX12" fmla="*/ 4018 w 10020"/>
                    <a:gd name="connsiteY12" fmla="*/ 0 h 10000"/>
                    <a:gd name="connsiteX13" fmla="*/ 4814 w 10020"/>
                    <a:gd name="connsiteY13" fmla="*/ 0 h 10000"/>
                    <a:gd name="connsiteX14" fmla="*/ 6162 w 10020"/>
                    <a:gd name="connsiteY14" fmla="*/ 0 h 10000"/>
                    <a:gd name="connsiteX15" fmla="*/ 6350 w 10020"/>
                    <a:gd name="connsiteY15" fmla="*/ 957 h 10000"/>
                    <a:gd name="connsiteX16" fmla="*/ 9514 w 10020"/>
                    <a:gd name="connsiteY16" fmla="*/ 4149 h 10000"/>
                    <a:gd name="connsiteX17" fmla="*/ 9908 w 10020"/>
                    <a:gd name="connsiteY17" fmla="*/ 5745 h 10000"/>
                    <a:gd name="connsiteX18" fmla="*/ 10020 w 10020"/>
                    <a:gd name="connsiteY18" fmla="*/ 7340 h 10000"/>
                    <a:gd name="connsiteX0" fmla="*/ 10020 w 10020"/>
                    <a:gd name="connsiteY0" fmla="*/ 7340 h 10000"/>
                    <a:gd name="connsiteX1" fmla="*/ 8934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10000"/>
                    <a:gd name="connsiteX1" fmla="*/ 8945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9916"/>
                    <a:gd name="connsiteX1" fmla="*/ 8923 w 10020"/>
                    <a:gd name="connsiteY1" fmla="*/ 9916 h 9916"/>
                    <a:gd name="connsiteX2" fmla="*/ 6031 w 10020"/>
                    <a:gd name="connsiteY2" fmla="*/ 6702 h 9916"/>
                    <a:gd name="connsiteX3" fmla="*/ 5750 w 10020"/>
                    <a:gd name="connsiteY3" fmla="*/ 6702 h 9916"/>
                    <a:gd name="connsiteX4" fmla="*/ 4280 w 10020"/>
                    <a:gd name="connsiteY4" fmla="*/ 6596 h 9916"/>
                    <a:gd name="connsiteX5" fmla="*/ 3990 w 10020"/>
                    <a:gd name="connsiteY5" fmla="*/ 6702 h 9916"/>
                    <a:gd name="connsiteX6" fmla="*/ 1031 w 10020"/>
                    <a:gd name="connsiteY6" fmla="*/ 9894 h 9916"/>
                    <a:gd name="connsiteX7" fmla="*/ 0 w 10020"/>
                    <a:gd name="connsiteY7" fmla="*/ 7135 h 9916"/>
                    <a:gd name="connsiteX8" fmla="*/ 160 w 10020"/>
                    <a:gd name="connsiteY8" fmla="*/ 5532 h 9916"/>
                    <a:gd name="connsiteX9" fmla="*/ 441 w 10020"/>
                    <a:gd name="connsiteY9" fmla="*/ 4255 h 9916"/>
                    <a:gd name="connsiteX10" fmla="*/ 3868 w 10020"/>
                    <a:gd name="connsiteY10" fmla="*/ 851 h 9916"/>
                    <a:gd name="connsiteX11" fmla="*/ 4018 w 10020"/>
                    <a:gd name="connsiteY11" fmla="*/ 0 h 9916"/>
                    <a:gd name="connsiteX12" fmla="*/ 4814 w 10020"/>
                    <a:gd name="connsiteY12" fmla="*/ 0 h 9916"/>
                    <a:gd name="connsiteX13" fmla="*/ 6162 w 10020"/>
                    <a:gd name="connsiteY13" fmla="*/ 0 h 9916"/>
                    <a:gd name="connsiteX14" fmla="*/ 6350 w 10020"/>
                    <a:gd name="connsiteY14" fmla="*/ 957 h 9916"/>
                    <a:gd name="connsiteX15" fmla="*/ 9514 w 10020"/>
                    <a:gd name="connsiteY15" fmla="*/ 4149 h 9916"/>
                    <a:gd name="connsiteX16" fmla="*/ 9908 w 10020"/>
                    <a:gd name="connsiteY16" fmla="*/ 5745 h 9916"/>
                    <a:gd name="connsiteX17" fmla="*/ 10020 w 10020"/>
                    <a:gd name="connsiteY17" fmla="*/ 7340 h 9916"/>
                    <a:gd name="connsiteX0" fmla="*/ 10000 w 10000"/>
                    <a:gd name="connsiteY0" fmla="*/ 7181 h 10000"/>
                    <a:gd name="connsiteX1" fmla="*/ 8905 w 10000"/>
                    <a:gd name="connsiteY1" fmla="*/ 10000 h 10000"/>
                    <a:gd name="connsiteX2" fmla="*/ 6019 w 10000"/>
                    <a:gd name="connsiteY2" fmla="*/ 6759 h 10000"/>
                    <a:gd name="connsiteX3" fmla="*/ 5739 w 10000"/>
                    <a:gd name="connsiteY3" fmla="*/ 6759 h 10000"/>
                    <a:gd name="connsiteX4" fmla="*/ 4271 w 10000"/>
                    <a:gd name="connsiteY4" fmla="*/ 6652 h 10000"/>
                    <a:gd name="connsiteX5" fmla="*/ 3982 w 10000"/>
                    <a:gd name="connsiteY5" fmla="*/ 6759 h 10000"/>
                    <a:gd name="connsiteX6" fmla="*/ 1029 w 10000"/>
                    <a:gd name="connsiteY6" fmla="*/ 9978 h 10000"/>
                    <a:gd name="connsiteX7" fmla="*/ 0 w 10000"/>
                    <a:gd name="connsiteY7" fmla="*/ 7195 h 10000"/>
                    <a:gd name="connsiteX8" fmla="*/ 160 w 10000"/>
                    <a:gd name="connsiteY8" fmla="*/ 5579 h 10000"/>
                    <a:gd name="connsiteX9" fmla="*/ 440 w 10000"/>
                    <a:gd name="connsiteY9" fmla="*/ 4291 h 10000"/>
                    <a:gd name="connsiteX10" fmla="*/ 3860 w 10000"/>
                    <a:gd name="connsiteY10" fmla="*/ 858 h 10000"/>
                    <a:gd name="connsiteX11" fmla="*/ 4010 w 10000"/>
                    <a:gd name="connsiteY11" fmla="*/ 0 h 10000"/>
                    <a:gd name="connsiteX12" fmla="*/ 4804 w 10000"/>
                    <a:gd name="connsiteY12" fmla="*/ 0 h 10000"/>
                    <a:gd name="connsiteX13" fmla="*/ 6150 w 10000"/>
                    <a:gd name="connsiteY13" fmla="*/ 0 h 10000"/>
                    <a:gd name="connsiteX14" fmla="*/ 6337 w 10000"/>
                    <a:gd name="connsiteY14" fmla="*/ 965 h 10000"/>
                    <a:gd name="connsiteX15" fmla="*/ 9495 w 10000"/>
                    <a:gd name="connsiteY15" fmla="*/ 4184 h 10000"/>
                    <a:gd name="connsiteX16" fmla="*/ 9888 w 10000"/>
                    <a:gd name="connsiteY16" fmla="*/ 5794 h 10000"/>
                    <a:gd name="connsiteX17" fmla="*/ 10000 w 10000"/>
                    <a:gd name="connsiteY17" fmla="*/ 718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0000" y="7181"/>
                      </a:moveTo>
                      <a:lnTo>
                        <a:pt x="8905" y="10000"/>
                      </a:lnTo>
                      <a:lnTo>
                        <a:pt x="6019" y="6759"/>
                      </a:lnTo>
                      <a:cubicBezTo>
                        <a:pt x="5926" y="6652"/>
                        <a:pt x="5832" y="6652"/>
                        <a:pt x="5739" y="6759"/>
                      </a:cubicBezTo>
                      <a:cubicBezTo>
                        <a:pt x="5355" y="7188"/>
                        <a:pt x="4683" y="7295"/>
                        <a:pt x="4271" y="6652"/>
                      </a:cubicBezTo>
                      <a:lnTo>
                        <a:pt x="3982" y="6759"/>
                      </a:lnTo>
                      <a:lnTo>
                        <a:pt x="1029" y="9978"/>
                      </a:lnTo>
                      <a:lnTo>
                        <a:pt x="0" y="7195"/>
                      </a:lnTo>
                      <a:cubicBezTo>
                        <a:pt x="47" y="6516"/>
                        <a:pt x="113" y="6259"/>
                        <a:pt x="160" y="5579"/>
                      </a:cubicBezTo>
                      <a:cubicBezTo>
                        <a:pt x="226" y="4721"/>
                        <a:pt x="319" y="4399"/>
                        <a:pt x="440" y="4291"/>
                      </a:cubicBezTo>
                      <a:lnTo>
                        <a:pt x="3860" y="858"/>
                      </a:lnTo>
                      <a:cubicBezTo>
                        <a:pt x="3916" y="858"/>
                        <a:pt x="3963" y="537"/>
                        <a:pt x="4010" y="0"/>
                      </a:cubicBezTo>
                      <a:lnTo>
                        <a:pt x="4804" y="0"/>
                      </a:lnTo>
                      <a:lnTo>
                        <a:pt x="6150" y="0"/>
                      </a:lnTo>
                      <a:cubicBezTo>
                        <a:pt x="6197" y="537"/>
                        <a:pt x="6262" y="858"/>
                        <a:pt x="6337" y="965"/>
                      </a:cubicBezTo>
                      <a:lnTo>
                        <a:pt x="9495" y="4184"/>
                      </a:lnTo>
                      <a:cubicBezTo>
                        <a:pt x="9664" y="4291"/>
                        <a:pt x="9794" y="4506"/>
                        <a:pt x="9888" y="5794"/>
                      </a:cubicBezTo>
                      <a:cubicBezTo>
                        <a:pt x="9925" y="6330"/>
                        <a:pt x="9963" y="6645"/>
                        <a:pt x="10000" y="7181"/>
                      </a:cubicBezTo>
                      <a:close/>
                    </a:path>
                  </a:pathLst>
                </a:custGeom>
                <a:gradFill>
                  <a:gsLst>
                    <a:gs pos="40000">
                      <a:srgbClr val="16191E"/>
                    </a:gs>
                    <a:gs pos="42000">
                      <a:srgbClr val="3A3D43"/>
                    </a:gs>
                    <a:gs pos="44000">
                      <a:srgbClr val="16191E"/>
                    </a:gs>
                    <a:gs pos="50000">
                      <a:srgbClr val="4A4F56"/>
                    </a:gs>
                    <a:gs pos="56000">
                      <a:srgbClr val="16191E"/>
                    </a:gs>
                    <a:gs pos="58000">
                      <a:srgbClr val="36393F"/>
                    </a:gs>
                    <a:gs pos="60000">
                      <a:srgbClr val="16191E"/>
                    </a:gs>
                  </a:gsLst>
                  <a:lin ang="0" scaled="1"/>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89" name="Freeform 7"/>
                <p:cNvSpPr>
                  <a:spLocks/>
                </p:cNvSpPr>
                <p:nvPr/>
              </p:nvSpPr>
              <p:spPr bwMode="gray">
                <a:xfrm>
                  <a:off x="2566988" y="3248025"/>
                  <a:ext cx="2011363" cy="357188"/>
                </a:xfrm>
                <a:custGeom>
                  <a:avLst/>
                  <a:gdLst/>
                  <a:ahLst/>
                  <a:cxnLst>
                    <a:cxn ang="0">
                      <a:pos x="0" y="69"/>
                    </a:cxn>
                    <a:cxn ang="0">
                      <a:pos x="107" y="95"/>
                    </a:cxn>
                    <a:cxn ang="0">
                      <a:pos x="117" y="95"/>
                    </a:cxn>
                    <a:cxn ang="0">
                      <a:pos x="162" y="70"/>
                    </a:cxn>
                    <a:cxn ang="0">
                      <a:pos x="426" y="46"/>
                    </a:cxn>
                    <a:cxn ang="0">
                      <a:pos x="456" y="46"/>
                    </a:cxn>
                    <a:cxn ang="0">
                      <a:pos x="536" y="50"/>
                    </a:cxn>
                    <a:cxn ang="0">
                      <a:pos x="536" y="0"/>
                    </a:cxn>
                    <a:cxn ang="0">
                      <a:pos x="412" y="0"/>
                    </a:cxn>
                    <a:cxn ang="0">
                      <a:pos x="392" y="8"/>
                    </a:cxn>
                    <a:cxn ang="0">
                      <a:pos x="54" y="38"/>
                    </a:cxn>
                    <a:cxn ang="0">
                      <a:pos x="13" y="53"/>
                    </a:cxn>
                    <a:cxn ang="0">
                      <a:pos x="0" y="69"/>
                    </a:cxn>
                  </a:cxnLst>
                  <a:rect l="0" t="0" r="r" b="b"/>
                  <a:pathLst>
                    <a:path w="536" h="95">
                      <a:moveTo>
                        <a:pt x="0" y="69"/>
                      </a:moveTo>
                      <a:cubicBezTo>
                        <a:pt x="107" y="95"/>
                        <a:pt x="107" y="95"/>
                        <a:pt x="107" y="95"/>
                      </a:cubicBezTo>
                      <a:cubicBezTo>
                        <a:pt x="117" y="95"/>
                        <a:pt x="117" y="95"/>
                        <a:pt x="117" y="95"/>
                      </a:cubicBezTo>
                      <a:cubicBezTo>
                        <a:pt x="127" y="76"/>
                        <a:pt x="142" y="72"/>
                        <a:pt x="162" y="70"/>
                      </a:cubicBezTo>
                      <a:cubicBezTo>
                        <a:pt x="426" y="46"/>
                        <a:pt x="426" y="46"/>
                        <a:pt x="426" y="46"/>
                      </a:cubicBezTo>
                      <a:cubicBezTo>
                        <a:pt x="436" y="45"/>
                        <a:pt x="446" y="45"/>
                        <a:pt x="456" y="46"/>
                      </a:cubicBezTo>
                      <a:cubicBezTo>
                        <a:pt x="475" y="48"/>
                        <a:pt x="510" y="49"/>
                        <a:pt x="536" y="50"/>
                      </a:cubicBezTo>
                      <a:cubicBezTo>
                        <a:pt x="536" y="0"/>
                        <a:pt x="536" y="0"/>
                        <a:pt x="536" y="0"/>
                      </a:cubicBezTo>
                      <a:cubicBezTo>
                        <a:pt x="412" y="0"/>
                        <a:pt x="412" y="0"/>
                        <a:pt x="412" y="0"/>
                      </a:cubicBezTo>
                      <a:cubicBezTo>
                        <a:pt x="407" y="4"/>
                        <a:pt x="401" y="8"/>
                        <a:pt x="392" y="8"/>
                      </a:cubicBezTo>
                      <a:cubicBezTo>
                        <a:pt x="54" y="38"/>
                        <a:pt x="54" y="38"/>
                        <a:pt x="54" y="38"/>
                      </a:cubicBezTo>
                      <a:cubicBezTo>
                        <a:pt x="36" y="40"/>
                        <a:pt x="23" y="41"/>
                        <a:pt x="13" y="53"/>
                      </a:cubicBezTo>
                      <a:lnTo>
                        <a:pt x="0" y="69"/>
                      </a:lnTo>
                      <a:close/>
                    </a:path>
                  </a:pathLst>
                </a:custGeom>
                <a:gradFill>
                  <a:gsLst>
                    <a:gs pos="0">
                      <a:srgbClr val="53555A"/>
                    </a:gs>
                    <a:gs pos="38000">
                      <a:srgbClr val="E7E8EC"/>
                    </a:gs>
                  </a:gsLst>
                  <a:lin ang="1656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90" name="Freeform 8"/>
                <p:cNvSpPr>
                  <a:spLocks/>
                </p:cNvSpPr>
                <p:nvPr/>
              </p:nvSpPr>
              <p:spPr bwMode="gray">
                <a:xfrm>
                  <a:off x="2968626" y="3382963"/>
                  <a:ext cx="1609725" cy="222250"/>
                </a:xfrm>
                <a:custGeom>
                  <a:avLst/>
                  <a:gdLst/>
                  <a:ahLst/>
                  <a:cxnLst>
                    <a:cxn ang="0">
                      <a:pos x="0" y="59"/>
                    </a:cxn>
                    <a:cxn ang="0">
                      <a:pos x="10" y="59"/>
                    </a:cxn>
                    <a:cxn ang="0">
                      <a:pos x="55" y="36"/>
                    </a:cxn>
                    <a:cxn ang="0">
                      <a:pos x="319" y="11"/>
                    </a:cxn>
                    <a:cxn ang="0">
                      <a:pos x="349" y="12"/>
                    </a:cxn>
                    <a:cxn ang="0">
                      <a:pos x="429" y="15"/>
                    </a:cxn>
                    <a:cxn ang="0">
                      <a:pos x="429" y="5"/>
                    </a:cxn>
                    <a:cxn ang="0">
                      <a:pos x="356" y="2"/>
                    </a:cxn>
                    <a:cxn ang="0">
                      <a:pos x="318" y="0"/>
                    </a:cxn>
                    <a:cxn ang="0">
                      <a:pos x="50" y="24"/>
                    </a:cxn>
                    <a:cxn ang="0">
                      <a:pos x="8" y="46"/>
                    </a:cxn>
                    <a:cxn ang="0">
                      <a:pos x="0" y="59"/>
                    </a:cxn>
                  </a:cxnLst>
                  <a:rect l="0" t="0" r="r" b="b"/>
                  <a:pathLst>
                    <a:path w="429" h="59">
                      <a:moveTo>
                        <a:pt x="0" y="59"/>
                      </a:moveTo>
                      <a:cubicBezTo>
                        <a:pt x="10" y="59"/>
                        <a:pt x="10" y="59"/>
                        <a:pt x="10" y="59"/>
                      </a:cubicBezTo>
                      <a:cubicBezTo>
                        <a:pt x="21" y="40"/>
                        <a:pt x="35" y="37"/>
                        <a:pt x="55" y="36"/>
                      </a:cubicBezTo>
                      <a:cubicBezTo>
                        <a:pt x="319" y="11"/>
                        <a:pt x="319" y="11"/>
                        <a:pt x="319" y="11"/>
                      </a:cubicBezTo>
                      <a:cubicBezTo>
                        <a:pt x="329" y="11"/>
                        <a:pt x="339" y="10"/>
                        <a:pt x="349" y="12"/>
                      </a:cubicBezTo>
                      <a:cubicBezTo>
                        <a:pt x="368" y="14"/>
                        <a:pt x="405" y="15"/>
                        <a:pt x="429" y="15"/>
                      </a:cubicBezTo>
                      <a:cubicBezTo>
                        <a:pt x="429" y="5"/>
                        <a:pt x="429" y="5"/>
                        <a:pt x="429" y="5"/>
                      </a:cubicBezTo>
                      <a:cubicBezTo>
                        <a:pt x="356" y="2"/>
                        <a:pt x="356" y="2"/>
                        <a:pt x="356" y="2"/>
                      </a:cubicBezTo>
                      <a:cubicBezTo>
                        <a:pt x="343" y="2"/>
                        <a:pt x="329" y="0"/>
                        <a:pt x="318" y="0"/>
                      </a:cubicBezTo>
                      <a:cubicBezTo>
                        <a:pt x="50" y="24"/>
                        <a:pt x="50" y="24"/>
                        <a:pt x="50" y="24"/>
                      </a:cubicBezTo>
                      <a:cubicBezTo>
                        <a:pt x="32" y="25"/>
                        <a:pt x="17" y="32"/>
                        <a:pt x="8" y="46"/>
                      </a:cubicBezTo>
                      <a:lnTo>
                        <a:pt x="0" y="59"/>
                      </a:lnTo>
                      <a:close/>
                    </a:path>
                  </a:pathLst>
                </a:custGeom>
                <a:gradFill flip="none" rotWithShape="1">
                  <a:gsLst>
                    <a:gs pos="0">
                      <a:srgbClr val="9C9EAA"/>
                    </a:gs>
                    <a:gs pos="16000">
                      <a:srgbClr val="32373B"/>
                    </a:gs>
                    <a:gs pos="20000">
                      <a:srgbClr val="9C9EAA"/>
                    </a:gs>
                    <a:gs pos="24000">
                      <a:srgbClr val="32373B"/>
                    </a:gs>
                    <a:gs pos="74000">
                      <a:srgbClr val="515257"/>
                    </a:gs>
                    <a:gs pos="100000">
                      <a:srgbClr val="4A4F53"/>
                    </a:gs>
                  </a:gsLst>
                  <a:lin ang="108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91" name="Freeform 9"/>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94" name="Freeform 10"/>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95" name="Freeform 13"/>
                <p:cNvSpPr>
                  <a:spLocks/>
                </p:cNvSpPr>
                <p:nvPr/>
              </p:nvSpPr>
              <p:spPr bwMode="gray">
                <a:xfrm>
                  <a:off x="4570413" y="3248025"/>
                  <a:ext cx="2009775" cy="357188"/>
                </a:xfrm>
                <a:custGeom>
                  <a:avLst/>
                  <a:gdLst/>
                  <a:ahLst/>
                  <a:cxnLst>
                    <a:cxn ang="0">
                      <a:pos x="536" y="69"/>
                    </a:cxn>
                    <a:cxn ang="0">
                      <a:pos x="429" y="95"/>
                    </a:cxn>
                    <a:cxn ang="0">
                      <a:pos x="419" y="95"/>
                    </a:cxn>
                    <a:cxn ang="0">
                      <a:pos x="375" y="70"/>
                    </a:cxn>
                    <a:cxn ang="0">
                      <a:pos x="110" y="46"/>
                    </a:cxn>
                    <a:cxn ang="0">
                      <a:pos x="80" y="46"/>
                    </a:cxn>
                    <a:cxn ang="0">
                      <a:pos x="0" y="50"/>
                    </a:cxn>
                    <a:cxn ang="0">
                      <a:pos x="0" y="0"/>
                    </a:cxn>
                    <a:cxn ang="0">
                      <a:pos x="124" y="0"/>
                    </a:cxn>
                    <a:cxn ang="0">
                      <a:pos x="144" y="8"/>
                    </a:cxn>
                    <a:cxn ang="0">
                      <a:pos x="482" y="38"/>
                    </a:cxn>
                    <a:cxn ang="0">
                      <a:pos x="524" y="53"/>
                    </a:cxn>
                    <a:cxn ang="0">
                      <a:pos x="536" y="69"/>
                    </a:cxn>
                  </a:cxnLst>
                  <a:rect l="0" t="0" r="r" b="b"/>
                  <a:pathLst>
                    <a:path w="536" h="95">
                      <a:moveTo>
                        <a:pt x="536" y="69"/>
                      </a:moveTo>
                      <a:cubicBezTo>
                        <a:pt x="429" y="95"/>
                        <a:pt x="429" y="95"/>
                        <a:pt x="429" y="95"/>
                      </a:cubicBezTo>
                      <a:cubicBezTo>
                        <a:pt x="419" y="95"/>
                        <a:pt x="419" y="95"/>
                        <a:pt x="419" y="95"/>
                      </a:cubicBezTo>
                      <a:cubicBezTo>
                        <a:pt x="409" y="76"/>
                        <a:pt x="395" y="72"/>
                        <a:pt x="375" y="70"/>
                      </a:cubicBezTo>
                      <a:cubicBezTo>
                        <a:pt x="110" y="46"/>
                        <a:pt x="110" y="46"/>
                        <a:pt x="110" y="46"/>
                      </a:cubicBezTo>
                      <a:cubicBezTo>
                        <a:pt x="100" y="45"/>
                        <a:pt x="90" y="45"/>
                        <a:pt x="80" y="46"/>
                      </a:cubicBezTo>
                      <a:cubicBezTo>
                        <a:pt x="61" y="48"/>
                        <a:pt x="26" y="49"/>
                        <a:pt x="0" y="50"/>
                      </a:cubicBezTo>
                      <a:cubicBezTo>
                        <a:pt x="0" y="0"/>
                        <a:pt x="0" y="0"/>
                        <a:pt x="0" y="0"/>
                      </a:cubicBezTo>
                      <a:cubicBezTo>
                        <a:pt x="124" y="0"/>
                        <a:pt x="124" y="0"/>
                        <a:pt x="124" y="0"/>
                      </a:cubicBezTo>
                      <a:cubicBezTo>
                        <a:pt x="129" y="4"/>
                        <a:pt x="136" y="8"/>
                        <a:pt x="144" y="8"/>
                      </a:cubicBezTo>
                      <a:cubicBezTo>
                        <a:pt x="482" y="38"/>
                        <a:pt x="482" y="38"/>
                        <a:pt x="482" y="38"/>
                      </a:cubicBezTo>
                      <a:cubicBezTo>
                        <a:pt x="500" y="40"/>
                        <a:pt x="514" y="41"/>
                        <a:pt x="524" y="53"/>
                      </a:cubicBezTo>
                      <a:lnTo>
                        <a:pt x="536" y="69"/>
                      </a:lnTo>
                      <a:close/>
                    </a:path>
                  </a:pathLst>
                </a:custGeom>
                <a:gradFill>
                  <a:gsLst>
                    <a:gs pos="0">
                      <a:srgbClr val="53555A"/>
                    </a:gs>
                    <a:gs pos="38000">
                      <a:srgbClr val="E7E8EC"/>
                    </a:gs>
                  </a:gsLst>
                  <a:lin ang="1584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96" name="Freeform 14"/>
                <p:cNvSpPr>
                  <a:spLocks/>
                </p:cNvSpPr>
                <p:nvPr/>
              </p:nvSpPr>
              <p:spPr bwMode="gray">
                <a:xfrm>
                  <a:off x="4570413" y="3382963"/>
                  <a:ext cx="1608138" cy="222250"/>
                </a:xfrm>
                <a:custGeom>
                  <a:avLst/>
                  <a:gdLst/>
                  <a:ahLst/>
                  <a:cxnLst>
                    <a:cxn ang="0">
                      <a:pos x="429" y="59"/>
                    </a:cxn>
                    <a:cxn ang="0">
                      <a:pos x="419" y="59"/>
                    </a:cxn>
                    <a:cxn ang="0">
                      <a:pos x="375" y="36"/>
                    </a:cxn>
                    <a:cxn ang="0">
                      <a:pos x="110" y="11"/>
                    </a:cxn>
                    <a:cxn ang="0">
                      <a:pos x="80" y="12"/>
                    </a:cxn>
                    <a:cxn ang="0">
                      <a:pos x="0" y="15"/>
                    </a:cxn>
                    <a:cxn ang="0">
                      <a:pos x="0" y="5"/>
                    </a:cxn>
                    <a:cxn ang="0">
                      <a:pos x="73" y="2"/>
                    </a:cxn>
                    <a:cxn ang="0">
                      <a:pos x="111" y="0"/>
                    </a:cxn>
                    <a:cxn ang="0">
                      <a:pos x="379" y="24"/>
                    </a:cxn>
                    <a:cxn ang="0">
                      <a:pos x="421" y="46"/>
                    </a:cxn>
                    <a:cxn ang="0">
                      <a:pos x="429" y="59"/>
                    </a:cxn>
                  </a:cxnLst>
                  <a:rect l="0" t="0" r="r" b="b"/>
                  <a:pathLst>
                    <a:path w="429" h="59">
                      <a:moveTo>
                        <a:pt x="429" y="59"/>
                      </a:moveTo>
                      <a:cubicBezTo>
                        <a:pt x="419" y="59"/>
                        <a:pt x="419" y="59"/>
                        <a:pt x="419" y="59"/>
                      </a:cubicBezTo>
                      <a:cubicBezTo>
                        <a:pt x="408" y="40"/>
                        <a:pt x="395" y="37"/>
                        <a:pt x="375" y="36"/>
                      </a:cubicBezTo>
                      <a:cubicBezTo>
                        <a:pt x="110" y="11"/>
                        <a:pt x="110" y="11"/>
                        <a:pt x="110" y="11"/>
                      </a:cubicBezTo>
                      <a:cubicBezTo>
                        <a:pt x="100" y="11"/>
                        <a:pt x="90" y="10"/>
                        <a:pt x="80" y="12"/>
                      </a:cubicBezTo>
                      <a:cubicBezTo>
                        <a:pt x="61" y="14"/>
                        <a:pt x="24" y="15"/>
                        <a:pt x="0" y="15"/>
                      </a:cubicBezTo>
                      <a:cubicBezTo>
                        <a:pt x="0" y="5"/>
                        <a:pt x="0" y="5"/>
                        <a:pt x="0" y="5"/>
                      </a:cubicBezTo>
                      <a:cubicBezTo>
                        <a:pt x="73" y="2"/>
                        <a:pt x="73" y="2"/>
                        <a:pt x="73" y="2"/>
                      </a:cubicBezTo>
                      <a:cubicBezTo>
                        <a:pt x="86" y="2"/>
                        <a:pt x="101" y="0"/>
                        <a:pt x="111" y="0"/>
                      </a:cubicBezTo>
                      <a:cubicBezTo>
                        <a:pt x="379" y="24"/>
                        <a:pt x="379" y="24"/>
                        <a:pt x="379" y="24"/>
                      </a:cubicBezTo>
                      <a:cubicBezTo>
                        <a:pt x="398" y="25"/>
                        <a:pt x="413" y="32"/>
                        <a:pt x="421" y="46"/>
                      </a:cubicBezTo>
                      <a:lnTo>
                        <a:pt x="429" y="59"/>
                      </a:lnTo>
                      <a:close/>
                    </a:path>
                  </a:pathLst>
                </a:custGeom>
                <a:gradFill>
                  <a:gsLst>
                    <a:gs pos="0">
                      <a:srgbClr val="9C9EAA"/>
                    </a:gs>
                    <a:gs pos="16000">
                      <a:srgbClr val="32373B"/>
                    </a:gs>
                    <a:gs pos="20000">
                      <a:srgbClr val="9C9EAA"/>
                    </a:gs>
                    <a:gs pos="24000">
                      <a:srgbClr val="32373B"/>
                    </a:gs>
                    <a:gs pos="74000">
                      <a:srgbClr val="515257"/>
                    </a:gs>
                    <a:gs pos="100000">
                      <a:srgbClr val="4A4F53"/>
                    </a:gs>
                  </a:gsLst>
                  <a:lin ang="0" scaled="1"/>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97" name="Freeform 16"/>
                <p:cNvSpPr>
                  <a:spLocks/>
                </p:cNvSpPr>
                <p:nvPr/>
              </p:nvSpPr>
              <p:spPr bwMode="gray">
                <a:xfrm>
                  <a:off x="4570413" y="3382963"/>
                  <a:ext cx="1608138" cy="222250"/>
                </a:xfrm>
                <a:custGeom>
                  <a:avLst/>
                  <a:gdLst/>
                  <a:ahLst/>
                  <a:cxnLst>
                    <a:cxn ang="0">
                      <a:pos x="0" y="5"/>
                    </a:cxn>
                    <a:cxn ang="0">
                      <a:pos x="71" y="2"/>
                    </a:cxn>
                    <a:cxn ang="0">
                      <a:pos x="109" y="0"/>
                    </a:cxn>
                    <a:cxn ang="0">
                      <a:pos x="377" y="24"/>
                    </a:cxn>
                    <a:cxn ang="0">
                      <a:pos x="419" y="46"/>
                    </a:cxn>
                    <a:cxn ang="0">
                      <a:pos x="427" y="59"/>
                    </a:cxn>
                  </a:cxnLst>
                  <a:rect l="0" t="0" r="r" b="b"/>
                  <a:pathLst>
                    <a:path w="427" h="59">
                      <a:moveTo>
                        <a:pt x="0" y="5"/>
                      </a:moveTo>
                      <a:cubicBezTo>
                        <a:pt x="71" y="2"/>
                        <a:pt x="71" y="2"/>
                        <a:pt x="71" y="2"/>
                      </a:cubicBezTo>
                      <a:cubicBezTo>
                        <a:pt x="84" y="2"/>
                        <a:pt x="99" y="0"/>
                        <a:pt x="109" y="0"/>
                      </a:cubicBezTo>
                      <a:cubicBezTo>
                        <a:pt x="377" y="24"/>
                        <a:pt x="377" y="24"/>
                        <a:pt x="377" y="24"/>
                      </a:cubicBezTo>
                      <a:cubicBezTo>
                        <a:pt x="396" y="25"/>
                        <a:pt x="411" y="32"/>
                        <a:pt x="419" y="46"/>
                      </a:cubicBezTo>
                      <a:cubicBezTo>
                        <a:pt x="427" y="59"/>
                        <a:pt x="427" y="59"/>
                        <a:pt x="427"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98" name="Oval 19"/>
                <p:cNvSpPr>
                  <a:spLocks noChangeArrowheads="1"/>
                </p:cNvSpPr>
                <p:nvPr/>
              </p:nvSpPr>
              <p:spPr bwMode="gray">
                <a:xfrm>
                  <a:off x="4195763" y="3286125"/>
                  <a:ext cx="787400" cy="96838"/>
                </a:xfrm>
                <a:prstGeom prst="ellipse">
                  <a:avLst/>
                </a:prstGeom>
                <a:gradFill flip="none" rotWithShape="1">
                  <a:gsLst>
                    <a:gs pos="0">
                      <a:srgbClr val="B5B7BB"/>
                    </a:gs>
                    <a:gs pos="100000">
                      <a:srgbClr val="E5E6EA"/>
                    </a:gs>
                  </a:gsLst>
                  <a:lin ang="16200000" scaled="1"/>
                  <a:tileRect/>
                </a:gradFill>
                <a:ln w="3"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grpSp>
          <p:grpSp>
            <p:nvGrpSpPr>
              <p:cNvPr id="85" name="Gruppieren 142"/>
              <p:cNvGrpSpPr/>
              <p:nvPr/>
            </p:nvGrpSpPr>
            <p:grpSpPr bwMode="gray">
              <a:xfrm>
                <a:off x="7171079" y="4669235"/>
                <a:ext cx="309708" cy="237569"/>
                <a:chOff x="7226249" y="4669235"/>
                <a:chExt cx="237569" cy="237569"/>
              </a:xfrm>
            </p:grpSpPr>
            <p:sp>
              <p:nvSpPr>
                <p:cNvPr id="86" name="Rechteck 312"/>
                <p:cNvSpPr/>
                <p:nvPr/>
              </p:nvSpPr>
              <p:spPr bwMode="gray">
                <a:xfrm>
                  <a:off x="7226249" y="4669235"/>
                  <a:ext cx="237569" cy="237569"/>
                </a:xfrm>
                <a:prstGeom prst="rect">
                  <a:avLst/>
                </a:prstGeom>
                <a:solidFill>
                  <a:srgbClr val="B5B7BB"/>
                </a:solidFill>
                <a:ln w="12700">
                  <a:noFill/>
                  <a:round/>
                  <a:headEnd/>
                  <a:tailEnd/>
                </a:ln>
              </p:spPr>
              <p:txBody>
                <a:bodyPr rtlCol="0" anchor="ctr"/>
                <a:lstStyle/>
                <a:p>
                  <a:pPr algn="ctr"/>
                  <a:endParaRPr lang="de-DE" dirty="0"/>
                </a:p>
              </p:txBody>
            </p:sp>
            <p:sp>
              <p:nvSpPr>
                <p:cNvPr id="87" name="Rechteck 313"/>
                <p:cNvSpPr/>
                <p:nvPr/>
              </p:nvSpPr>
              <p:spPr bwMode="gray">
                <a:xfrm>
                  <a:off x="7242356" y="4685343"/>
                  <a:ext cx="205353" cy="205353"/>
                </a:xfrm>
                <a:prstGeom prst="rect">
                  <a:avLst/>
                </a:prstGeom>
                <a:gradFill flip="none" rotWithShape="1">
                  <a:gsLst>
                    <a:gs pos="0">
                      <a:srgbClr val="B5B7BB"/>
                    </a:gs>
                    <a:gs pos="100000">
                      <a:srgbClr val="E5E6EA"/>
                    </a:gs>
                  </a:gsLst>
                  <a:lin ang="16200000" scaled="1"/>
                  <a:tileRect/>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dirty="0"/>
                </a:p>
              </p:txBody>
            </p:sp>
          </p:grpSp>
        </p:grpSp>
        <p:grpSp>
          <p:nvGrpSpPr>
            <p:cNvPr id="70" name="Gruppieren 126"/>
            <p:cNvGrpSpPr/>
            <p:nvPr/>
          </p:nvGrpSpPr>
          <p:grpSpPr bwMode="gray">
            <a:xfrm>
              <a:off x="417673" y="4447388"/>
              <a:ext cx="2508091" cy="1560198"/>
              <a:chOff x="417673" y="4447388"/>
              <a:chExt cx="2508091" cy="1560198"/>
            </a:xfrm>
          </p:grpSpPr>
          <p:sp>
            <p:nvSpPr>
              <p:cNvPr id="72" name="Freeform 7"/>
              <p:cNvSpPr>
                <a:spLocks noChangeAspect="1"/>
              </p:cNvSpPr>
              <p:nvPr/>
            </p:nvSpPr>
            <p:spPr bwMode="gray">
              <a:xfrm>
                <a:off x="417673" y="4539896"/>
                <a:ext cx="2508090" cy="1456983"/>
              </a:xfrm>
              <a:custGeom>
                <a:avLst/>
                <a:gdLst>
                  <a:gd name="T0" fmla="*/ 501 w 519"/>
                  <a:gd name="T1" fmla="*/ 0 h 393"/>
                  <a:gd name="T2" fmla="*/ 501 w 519"/>
                  <a:gd name="T3" fmla="*/ 359 h 393"/>
                  <a:gd name="T4" fmla="*/ 18 w 519"/>
                  <a:gd name="T5" fmla="*/ 359 h 393"/>
                  <a:gd name="T6" fmla="*/ 18 w 519"/>
                  <a:gd name="T7" fmla="*/ 0 h 393"/>
                  <a:gd name="T8" fmla="*/ 0 w 519"/>
                  <a:gd name="T9" fmla="*/ 0 h 393"/>
                  <a:gd name="T10" fmla="*/ 0 w 519"/>
                  <a:gd name="T11" fmla="*/ 385 h 393"/>
                  <a:gd name="T12" fmla="*/ 7 w 519"/>
                  <a:gd name="T13" fmla="*/ 393 h 393"/>
                  <a:gd name="T14" fmla="*/ 512 w 519"/>
                  <a:gd name="T15" fmla="*/ 393 h 393"/>
                  <a:gd name="T16" fmla="*/ 519 w 519"/>
                  <a:gd name="T17" fmla="*/ 385 h 393"/>
                  <a:gd name="T18" fmla="*/ 519 w 519"/>
                  <a:gd name="T19" fmla="*/ 0 h 393"/>
                  <a:gd name="T20" fmla="*/ 501 w 519"/>
                  <a:gd name="T21" fmla="*/ 0 h 39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19"/>
                  <a:gd name="T34" fmla="*/ 0 h 393"/>
                  <a:gd name="T35" fmla="*/ 519 w 519"/>
                  <a:gd name="T36" fmla="*/ 393 h 393"/>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0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0 w 10000"/>
                  <a:gd name="connsiteY3" fmla="*/ 1105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0 h 8895"/>
                  <a:gd name="connsiteX1" fmla="*/ 9653 w 10000"/>
                  <a:gd name="connsiteY1" fmla="*/ 8030 h 8895"/>
                  <a:gd name="connsiteX2" fmla="*/ 347 w 10000"/>
                  <a:gd name="connsiteY2" fmla="*/ 8030 h 8895"/>
                  <a:gd name="connsiteX3" fmla="*/ 340 w 10000"/>
                  <a:gd name="connsiteY3" fmla="*/ 0 h 8895"/>
                  <a:gd name="connsiteX4" fmla="*/ 0 w 10000"/>
                  <a:gd name="connsiteY4" fmla="*/ 0 h 8895"/>
                  <a:gd name="connsiteX5" fmla="*/ 0 w 10000"/>
                  <a:gd name="connsiteY5" fmla="*/ 8691 h 8895"/>
                  <a:gd name="connsiteX6" fmla="*/ 135 w 10000"/>
                  <a:gd name="connsiteY6" fmla="*/ 8895 h 8895"/>
                  <a:gd name="connsiteX7" fmla="*/ 9865 w 10000"/>
                  <a:gd name="connsiteY7" fmla="*/ 8895 h 8895"/>
                  <a:gd name="connsiteX8" fmla="*/ 10000 w 10000"/>
                  <a:gd name="connsiteY8" fmla="*/ 8691 h 8895"/>
                  <a:gd name="connsiteX9" fmla="*/ 10000 w 10000"/>
                  <a:gd name="connsiteY9" fmla="*/ 0 h 8895"/>
                  <a:gd name="connsiteX10" fmla="*/ 9670 w 10000"/>
                  <a:gd name="connsiteY10" fmla="*/ 0 h 8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00" h="8895">
                    <a:moveTo>
                      <a:pt x="9670" y="0"/>
                    </a:moveTo>
                    <a:cubicBezTo>
                      <a:pt x="9664" y="2677"/>
                      <a:pt x="9659" y="5353"/>
                      <a:pt x="9653" y="8030"/>
                    </a:cubicBezTo>
                    <a:lnTo>
                      <a:pt x="347" y="8030"/>
                    </a:lnTo>
                    <a:cubicBezTo>
                      <a:pt x="345" y="5353"/>
                      <a:pt x="342" y="2677"/>
                      <a:pt x="340" y="0"/>
                    </a:cubicBezTo>
                    <a:lnTo>
                      <a:pt x="0" y="0"/>
                    </a:lnTo>
                    <a:lnTo>
                      <a:pt x="0" y="8691"/>
                    </a:lnTo>
                    <a:cubicBezTo>
                      <a:pt x="0" y="8793"/>
                      <a:pt x="58" y="8895"/>
                      <a:pt x="135" y="8895"/>
                    </a:cubicBezTo>
                    <a:lnTo>
                      <a:pt x="9865" y="8895"/>
                    </a:lnTo>
                    <a:cubicBezTo>
                      <a:pt x="9942" y="8895"/>
                      <a:pt x="10000" y="8793"/>
                      <a:pt x="10000" y="8691"/>
                    </a:cubicBezTo>
                    <a:lnTo>
                      <a:pt x="10000" y="0"/>
                    </a:lnTo>
                    <a:lnTo>
                      <a:pt x="9670" y="0"/>
                    </a:lnTo>
                    <a:close/>
                  </a:path>
                </a:pathLst>
              </a:custGeom>
              <a:gradFill rotWithShape="1">
                <a:gsLst>
                  <a:gs pos="0">
                    <a:srgbClr val="949494"/>
                  </a:gs>
                  <a:gs pos="50000">
                    <a:srgbClr val="DDDDDD"/>
                  </a:gs>
                  <a:gs pos="100000">
                    <a:srgbClr val="949494"/>
                  </a:gs>
                </a:gsLst>
                <a:lin ang="5400000" scaled="1"/>
              </a:gradFill>
              <a:ln w="9525">
                <a:noFill/>
                <a:round/>
                <a:headEnd/>
                <a:tailEnd/>
              </a:ln>
            </p:spPr>
            <p:txBody>
              <a:bodyPr/>
              <a:lstStyle/>
              <a:p>
                <a:endParaRPr lang="de-DE" noProof="1"/>
              </a:p>
            </p:txBody>
          </p:sp>
          <p:sp>
            <p:nvSpPr>
              <p:cNvPr id="73" name="Freeform 9"/>
              <p:cNvSpPr>
                <a:spLocks noChangeAspect="1"/>
              </p:cNvSpPr>
              <p:nvPr/>
            </p:nvSpPr>
            <p:spPr bwMode="gray">
              <a:xfrm>
                <a:off x="417673" y="4447388"/>
                <a:ext cx="2508090" cy="92465"/>
              </a:xfrm>
              <a:custGeom>
                <a:avLst/>
                <a:gdLst>
                  <a:gd name="T0" fmla="*/ 18 w 519"/>
                  <a:gd name="T1" fmla="*/ 19 h 19"/>
                  <a:gd name="T2" fmla="*/ 501 w 519"/>
                  <a:gd name="T3" fmla="*/ 19 h 19"/>
                  <a:gd name="T4" fmla="*/ 501 w 519"/>
                  <a:gd name="T5" fmla="*/ 19 h 19"/>
                  <a:gd name="T6" fmla="*/ 519 w 519"/>
                  <a:gd name="T7" fmla="*/ 19 h 19"/>
                  <a:gd name="T8" fmla="*/ 519 w 519"/>
                  <a:gd name="T9" fmla="*/ 8 h 19"/>
                  <a:gd name="T10" fmla="*/ 512 w 519"/>
                  <a:gd name="T11" fmla="*/ 0 h 19"/>
                  <a:gd name="T12" fmla="*/ 7 w 519"/>
                  <a:gd name="T13" fmla="*/ 0 h 19"/>
                  <a:gd name="T14" fmla="*/ 0 w 519"/>
                  <a:gd name="T15" fmla="*/ 8 h 19"/>
                  <a:gd name="T16" fmla="*/ 0 w 519"/>
                  <a:gd name="T17" fmla="*/ 19 h 19"/>
                  <a:gd name="T18" fmla="*/ 18 w 519"/>
                  <a:gd name="T19" fmla="*/ 19 h 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9"/>
                  <a:gd name="T31" fmla="*/ 0 h 19"/>
                  <a:gd name="T32" fmla="*/ 519 w 519"/>
                  <a:gd name="T33" fmla="*/ 19 h 1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9" h="19">
                    <a:moveTo>
                      <a:pt x="18" y="19"/>
                    </a:moveTo>
                    <a:cubicBezTo>
                      <a:pt x="501" y="19"/>
                      <a:pt x="501" y="19"/>
                      <a:pt x="501" y="19"/>
                    </a:cubicBezTo>
                    <a:cubicBezTo>
                      <a:pt x="501" y="19"/>
                      <a:pt x="501" y="19"/>
                      <a:pt x="501" y="19"/>
                    </a:cubicBezTo>
                    <a:cubicBezTo>
                      <a:pt x="519" y="19"/>
                      <a:pt x="519" y="19"/>
                      <a:pt x="519" y="19"/>
                    </a:cubicBezTo>
                    <a:cubicBezTo>
                      <a:pt x="519" y="8"/>
                      <a:pt x="519" y="8"/>
                      <a:pt x="519" y="8"/>
                    </a:cubicBezTo>
                    <a:cubicBezTo>
                      <a:pt x="519" y="4"/>
                      <a:pt x="516" y="0"/>
                      <a:pt x="512" y="0"/>
                    </a:cubicBezTo>
                    <a:cubicBezTo>
                      <a:pt x="7" y="0"/>
                      <a:pt x="7" y="0"/>
                      <a:pt x="7" y="0"/>
                    </a:cubicBezTo>
                    <a:cubicBezTo>
                      <a:pt x="3" y="0"/>
                      <a:pt x="0" y="4"/>
                      <a:pt x="0" y="8"/>
                    </a:cubicBezTo>
                    <a:cubicBezTo>
                      <a:pt x="0" y="19"/>
                      <a:pt x="0" y="19"/>
                      <a:pt x="0" y="19"/>
                    </a:cubicBezTo>
                    <a:close/>
                  </a:path>
                </a:pathLst>
              </a:custGeom>
              <a:gradFill rotWithShape="1">
                <a:gsLst>
                  <a:gs pos="0">
                    <a:srgbClr val="EAEAEA"/>
                  </a:gs>
                  <a:gs pos="100000">
                    <a:srgbClr val="949494"/>
                  </a:gs>
                </a:gsLst>
                <a:lin ang="5400000" scaled="1"/>
              </a:gradFill>
              <a:ln w="9525">
                <a:noFill/>
                <a:round/>
                <a:headEnd/>
                <a:tailEnd/>
              </a:ln>
            </p:spPr>
            <p:txBody>
              <a:bodyPr/>
              <a:lstStyle/>
              <a:p>
                <a:endParaRPr lang="de-DE" noProof="1"/>
              </a:p>
            </p:txBody>
          </p:sp>
          <p:sp>
            <p:nvSpPr>
              <p:cNvPr id="74" name="Freeform 11"/>
              <p:cNvSpPr>
                <a:spLocks noChangeAspect="1"/>
              </p:cNvSpPr>
              <p:nvPr/>
            </p:nvSpPr>
            <p:spPr bwMode="gray">
              <a:xfrm>
                <a:off x="417674" y="5906151"/>
                <a:ext cx="2508090" cy="84679"/>
              </a:xfrm>
              <a:custGeom>
                <a:avLst/>
                <a:gdLst>
                  <a:gd name="T0" fmla="*/ 1271 w 1289"/>
                  <a:gd name="T1" fmla="*/ 20 h 54"/>
                  <a:gd name="T2" fmla="*/ 17 w 1289"/>
                  <a:gd name="T3" fmla="*/ 20 h 54"/>
                  <a:gd name="T4" fmla="*/ 0 w 1289"/>
                  <a:gd name="T5" fmla="*/ 0 h 54"/>
                  <a:gd name="T6" fmla="*/ 0 w 1289"/>
                  <a:gd name="T7" fmla="*/ 34 h 54"/>
                  <a:gd name="T8" fmla="*/ 17 w 1289"/>
                  <a:gd name="T9" fmla="*/ 54 h 54"/>
                  <a:gd name="T10" fmla="*/ 1271 w 1289"/>
                  <a:gd name="T11" fmla="*/ 54 h 54"/>
                  <a:gd name="T12" fmla="*/ 1289 w 1289"/>
                  <a:gd name="T13" fmla="*/ 34 h 54"/>
                  <a:gd name="T14" fmla="*/ 1289 w 1289"/>
                  <a:gd name="T15" fmla="*/ 0 h 54"/>
                  <a:gd name="T16" fmla="*/ 1271 w 1289"/>
                  <a:gd name="T17" fmla="*/ 20 h 5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89"/>
                  <a:gd name="T28" fmla="*/ 0 h 54"/>
                  <a:gd name="T29" fmla="*/ 1289 w 1289"/>
                  <a:gd name="T30" fmla="*/ 54 h 5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89" h="54">
                    <a:moveTo>
                      <a:pt x="1271" y="20"/>
                    </a:moveTo>
                    <a:cubicBezTo>
                      <a:pt x="1271" y="20"/>
                      <a:pt x="1271" y="20"/>
                      <a:pt x="17" y="20"/>
                    </a:cubicBezTo>
                    <a:cubicBezTo>
                      <a:pt x="7" y="20"/>
                      <a:pt x="0" y="10"/>
                      <a:pt x="0" y="0"/>
                    </a:cubicBezTo>
                    <a:cubicBezTo>
                      <a:pt x="0" y="34"/>
                      <a:pt x="0" y="34"/>
                      <a:pt x="0" y="34"/>
                    </a:cubicBezTo>
                    <a:cubicBezTo>
                      <a:pt x="0" y="44"/>
                      <a:pt x="7" y="54"/>
                      <a:pt x="17" y="54"/>
                    </a:cubicBezTo>
                    <a:cubicBezTo>
                      <a:pt x="1271" y="54"/>
                      <a:pt x="1271" y="54"/>
                      <a:pt x="1271" y="54"/>
                    </a:cubicBezTo>
                    <a:cubicBezTo>
                      <a:pt x="1281" y="54"/>
                      <a:pt x="1289" y="44"/>
                      <a:pt x="1289" y="34"/>
                    </a:cubicBezTo>
                    <a:cubicBezTo>
                      <a:pt x="1289" y="22"/>
                      <a:pt x="1289" y="11"/>
                      <a:pt x="1289" y="0"/>
                    </a:cubicBezTo>
                    <a:close/>
                  </a:path>
                </a:pathLst>
              </a:custGeom>
              <a:gradFill rotWithShape="1">
                <a:gsLst>
                  <a:gs pos="0">
                    <a:srgbClr val="0C0C0C"/>
                  </a:gs>
                  <a:gs pos="100000">
                    <a:srgbClr val="969696"/>
                  </a:gs>
                </a:gsLst>
                <a:lin ang="5400000" scaled="1"/>
              </a:gradFill>
              <a:ln w="12700">
                <a:noFill/>
                <a:miter lim="800000"/>
                <a:headEnd/>
                <a:tailEnd/>
              </a:ln>
            </p:spPr>
            <p:txBody>
              <a:bodyPr/>
              <a:lstStyle/>
              <a:p>
                <a:endParaRPr lang="de-DE" noProof="1"/>
              </a:p>
            </p:txBody>
          </p:sp>
          <p:grpSp>
            <p:nvGrpSpPr>
              <p:cNvPr id="75" name="Group 12"/>
              <p:cNvGrpSpPr>
                <a:grpSpLocks noChangeAspect="1"/>
              </p:cNvGrpSpPr>
              <p:nvPr/>
            </p:nvGrpSpPr>
            <p:grpSpPr bwMode="gray">
              <a:xfrm>
                <a:off x="2092659" y="5996879"/>
                <a:ext cx="250129" cy="10707"/>
                <a:chOff x="1974" y="3040"/>
                <a:chExt cx="319" cy="20"/>
              </a:xfrm>
            </p:grpSpPr>
            <p:sp>
              <p:nvSpPr>
                <p:cNvPr id="80" name="Freeform 13"/>
                <p:cNvSpPr>
                  <a:spLocks noChangeAspect="1"/>
                </p:cNvSpPr>
                <p:nvPr/>
              </p:nvSpPr>
              <p:spPr bwMode="gray">
                <a:xfrm>
                  <a:off x="1974" y="3040"/>
                  <a:ext cx="57"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p>
              </p:txBody>
            </p:sp>
            <p:sp>
              <p:nvSpPr>
                <p:cNvPr id="81" name="Freeform 14"/>
                <p:cNvSpPr>
                  <a:spLocks noChangeAspect="1"/>
                </p:cNvSpPr>
                <p:nvPr/>
              </p:nvSpPr>
              <p:spPr bwMode="gray">
                <a:xfrm>
                  <a:off x="2061"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3"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p>
              </p:txBody>
            </p:sp>
            <p:sp>
              <p:nvSpPr>
                <p:cNvPr id="82" name="Freeform 15"/>
                <p:cNvSpPr>
                  <a:spLocks noChangeAspect="1"/>
                </p:cNvSpPr>
                <p:nvPr/>
              </p:nvSpPr>
              <p:spPr bwMode="gray">
                <a:xfrm>
                  <a:off x="2149" y="3040"/>
                  <a:ext cx="56"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p>
              </p:txBody>
            </p:sp>
            <p:sp>
              <p:nvSpPr>
                <p:cNvPr id="83" name="Freeform 16"/>
                <p:cNvSpPr>
                  <a:spLocks noChangeAspect="1"/>
                </p:cNvSpPr>
                <p:nvPr/>
              </p:nvSpPr>
              <p:spPr bwMode="gray">
                <a:xfrm>
                  <a:off x="2235"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2"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p>
              </p:txBody>
            </p:sp>
          </p:grpSp>
          <p:grpSp>
            <p:nvGrpSpPr>
              <p:cNvPr id="76" name="Group 19"/>
              <p:cNvGrpSpPr>
                <a:grpSpLocks noChangeAspect="1"/>
              </p:cNvGrpSpPr>
              <p:nvPr/>
            </p:nvGrpSpPr>
            <p:grpSpPr bwMode="gray">
              <a:xfrm>
                <a:off x="2708726" y="5919014"/>
                <a:ext cx="112898" cy="22387"/>
                <a:chOff x="2601" y="2959"/>
                <a:chExt cx="139" cy="27"/>
              </a:xfrm>
            </p:grpSpPr>
            <p:sp>
              <p:nvSpPr>
                <p:cNvPr id="77" name="AutoShape 20"/>
                <p:cNvSpPr>
                  <a:spLocks noChangeAspect="1" noChangeArrowheads="1"/>
                </p:cNvSpPr>
                <p:nvPr/>
              </p:nvSpPr>
              <p:spPr bwMode="gray">
                <a:xfrm flipV="1">
                  <a:off x="2601" y="2959"/>
                  <a:ext cx="139" cy="27"/>
                </a:xfrm>
                <a:prstGeom prst="roundRect">
                  <a:avLst>
                    <a:gd name="adj" fmla="val 46398"/>
                  </a:avLst>
                </a:prstGeom>
                <a:gradFill rotWithShape="1">
                  <a:gsLst>
                    <a:gs pos="0">
                      <a:srgbClr val="2B2B2B"/>
                    </a:gs>
                    <a:gs pos="100000">
                      <a:srgbClr val="C0C0C0"/>
                    </a:gs>
                  </a:gsLst>
                  <a:lin ang="5400000" scaled="1"/>
                </a:gradFill>
                <a:ln w="3175">
                  <a:solidFill>
                    <a:srgbClr val="969696"/>
                  </a:solidFill>
                  <a:round/>
                  <a:headEnd/>
                  <a:tailEnd/>
                </a:ln>
              </p:spPr>
              <p:txBody>
                <a:bodyPr wrap="none" anchor="ctr"/>
                <a:lstStyle/>
                <a:p>
                  <a:endParaRPr lang="de-DE" noProof="1"/>
                </a:p>
              </p:txBody>
            </p:sp>
            <p:sp>
              <p:nvSpPr>
                <p:cNvPr id="78" name="AutoShape 21"/>
                <p:cNvSpPr>
                  <a:spLocks noChangeAspect="1" noChangeArrowheads="1"/>
                </p:cNvSpPr>
                <p:nvPr/>
              </p:nvSpPr>
              <p:spPr bwMode="gray">
                <a:xfrm flipV="1">
                  <a:off x="2650" y="2964"/>
                  <a:ext cx="82" cy="16"/>
                </a:xfrm>
                <a:prstGeom prst="roundRect">
                  <a:avLst>
                    <a:gd name="adj" fmla="val 50000"/>
                  </a:avLst>
                </a:prstGeom>
                <a:gradFill rotWithShape="1">
                  <a:gsLst>
                    <a:gs pos="0">
                      <a:srgbClr val="FFFFFF"/>
                    </a:gs>
                    <a:gs pos="50000">
                      <a:srgbClr val="B2B2B2"/>
                    </a:gs>
                    <a:gs pos="100000">
                      <a:srgbClr val="FFFFFF"/>
                    </a:gs>
                  </a:gsLst>
                  <a:lin ang="5400000" scaled="1"/>
                </a:gradFill>
                <a:ln w="3175">
                  <a:solidFill>
                    <a:srgbClr val="969696"/>
                  </a:solidFill>
                  <a:round/>
                  <a:headEnd/>
                  <a:tailEnd/>
                </a:ln>
              </p:spPr>
              <p:txBody>
                <a:bodyPr wrap="none" anchor="ctr"/>
                <a:lstStyle/>
                <a:p>
                  <a:endParaRPr lang="de-DE" noProof="1"/>
                </a:p>
              </p:txBody>
            </p:sp>
            <p:sp>
              <p:nvSpPr>
                <p:cNvPr id="79" name="Oval 22"/>
                <p:cNvSpPr>
                  <a:spLocks noChangeAspect="1" noChangeArrowheads="1"/>
                </p:cNvSpPr>
                <p:nvPr/>
              </p:nvSpPr>
              <p:spPr bwMode="gray">
                <a:xfrm flipV="1">
                  <a:off x="2606" y="2963"/>
                  <a:ext cx="19" cy="19"/>
                </a:xfrm>
                <a:prstGeom prst="ellipse">
                  <a:avLst/>
                </a:prstGeom>
                <a:solidFill>
                  <a:srgbClr val="5F5F5F"/>
                </a:solidFill>
                <a:ln w="3175">
                  <a:solidFill>
                    <a:srgbClr val="969696"/>
                  </a:solidFill>
                  <a:round/>
                  <a:headEnd/>
                  <a:tailEnd/>
                </a:ln>
              </p:spPr>
              <p:txBody>
                <a:bodyPr wrap="none" anchor="ctr"/>
                <a:lstStyle/>
                <a:p>
                  <a:endParaRPr lang="de-DE" noProof="1"/>
                </a:p>
              </p:txBody>
            </p:sp>
          </p:grpSp>
        </p:grpSp>
      </p:grpSp>
      <p:sp>
        <p:nvSpPr>
          <p:cNvPr id="67" name="Freihandform 119"/>
          <p:cNvSpPr/>
          <p:nvPr/>
        </p:nvSpPr>
        <p:spPr bwMode="auto">
          <a:xfrm>
            <a:off x="3453889" y="2428559"/>
            <a:ext cx="1063000" cy="1345882"/>
          </a:xfrm>
          <a:custGeom>
            <a:avLst/>
            <a:gdLst>
              <a:gd name="connsiteX0" fmla="*/ 0 w 1452562"/>
              <a:gd name="connsiteY0" fmla="*/ 0 h 2195512"/>
              <a:gd name="connsiteX1" fmla="*/ 1452562 w 1452562"/>
              <a:gd name="connsiteY1" fmla="*/ 0 h 2195512"/>
              <a:gd name="connsiteX2" fmla="*/ 1452562 w 1452562"/>
              <a:gd name="connsiteY2" fmla="*/ 2195512 h 2195512"/>
              <a:gd name="connsiteX3" fmla="*/ 0 w 1452562"/>
              <a:gd name="connsiteY3" fmla="*/ 2195512 h 2195512"/>
              <a:gd name="connsiteX4" fmla="*/ 0 w 1452562"/>
              <a:gd name="connsiteY4" fmla="*/ 0 h 2195512"/>
              <a:gd name="connsiteX0" fmla="*/ 685800 w 1452562"/>
              <a:gd name="connsiteY0" fmla="*/ 4763 h 2195512"/>
              <a:gd name="connsiteX1" fmla="*/ 1452562 w 1452562"/>
              <a:gd name="connsiteY1" fmla="*/ 0 h 2195512"/>
              <a:gd name="connsiteX2" fmla="*/ 1452562 w 1452562"/>
              <a:gd name="connsiteY2" fmla="*/ 2195512 h 2195512"/>
              <a:gd name="connsiteX3" fmla="*/ 0 w 1452562"/>
              <a:gd name="connsiteY3" fmla="*/ 2195512 h 2195512"/>
              <a:gd name="connsiteX4" fmla="*/ 685800 w 1452562"/>
              <a:gd name="connsiteY4" fmla="*/ 4763 h 2195512"/>
              <a:gd name="connsiteX0" fmla="*/ 1166813 w 1933575"/>
              <a:gd name="connsiteY0" fmla="*/ 4763 h 2205037"/>
              <a:gd name="connsiteX1" fmla="*/ 1933575 w 1933575"/>
              <a:gd name="connsiteY1" fmla="*/ 0 h 2205037"/>
              <a:gd name="connsiteX2" fmla="*/ 1933575 w 1933575"/>
              <a:gd name="connsiteY2" fmla="*/ 2195512 h 2205037"/>
              <a:gd name="connsiteX3" fmla="*/ 0 w 1933575"/>
              <a:gd name="connsiteY3" fmla="*/ 2205037 h 2205037"/>
              <a:gd name="connsiteX4" fmla="*/ 1166813 w 1933575"/>
              <a:gd name="connsiteY4" fmla="*/ 4763 h 2205037"/>
              <a:gd name="connsiteX0" fmla="*/ 1081088 w 1847850"/>
              <a:gd name="connsiteY0" fmla="*/ 4763 h 2205037"/>
              <a:gd name="connsiteX1" fmla="*/ 1847850 w 1847850"/>
              <a:gd name="connsiteY1" fmla="*/ 0 h 2205037"/>
              <a:gd name="connsiteX2" fmla="*/ 1847850 w 1847850"/>
              <a:gd name="connsiteY2" fmla="*/ 2195512 h 2205037"/>
              <a:gd name="connsiteX3" fmla="*/ 0 w 1847850"/>
              <a:gd name="connsiteY3" fmla="*/ 2205037 h 2205037"/>
              <a:gd name="connsiteX4" fmla="*/ 1081088 w 1847850"/>
              <a:gd name="connsiteY4" fmla="*/ 4763 h 2205037"/>
              <a:gd name="connsiteX0" fmla="*/ 1081088 w 1854993"/>
              <a:gd name="connsiteY0" fmla="*/ 0 h 2200274"/>
              <a:gd name="connsiteX1" fmla="*/ 1854993 w 1854993"/>
              <a:gd name="connsiteY1" fmla="*/ 4762 h 2200274"/>
              <a:gd name="connsiteX2" fmla="*/ 1847850 w 1854993"/>
              <a:gd name="connsiteY2" fmla="*/ 2190749 h 2200274"/>
              <a:gd name="connsiteX3" fmla="*/ 0 w 1854993"/>
              <a:gd name="connsiteY3" fmla="*/ 2200274 h 2200274"/>
              <a:gd name="connsiteX4" fmla="*/ 1081088 w 1854993"/>
              <a:gd name="connsiteY4" fmla="*/ 0 h 2200274"/>
              <a:gd name="connsiteX0" fmla="*/ 1081088 w 1854993"/>
              <a:gd name="connsiteY0" fmla="*/ 2382 h 2202656"/>
              <a:gd name="connsiteX1" fmla="*/ 1854993 w 1854993"/>
              <a:gd name="connsiteY1" fmla="*/ 0 h 2202656"/>
              <a:gd name="connsiteX2" fmla="*/ 1847850 w 1854993"/>
              <a:gd name="connsiteY2" fmla="*/ 2193131 h 2202656"/>
              <a:gd name="connsiteX3" fmla="*/ 0 w 1854993"/>
              <a:gd name="connsiteY3" fmla="*/ 2202656 h 2202656"/>
              <a:gd name="connsiteX4" fmla="*/ 1081088 w 1854993"/>
              <a:gd name="connsiteY4" fmla="*/ 2382 h 2202656"/>
              <a:gd name="connsiteX0" fmla="*/ 1081088 w 1857375"/>
              <a:gd name="connsiteY0" fmla="*/ 2382 h 2202656"/>
              <a:gd name="connsiteX1" fmla="*/ 1854993 w 1857375"/>
              <a:gd name="connsiteY1" fmla="*/ 0 h 2202656"/>
              <a:gd name="connsiteX2" fmla="*/ 1857375 w 1857375"/>
              <a:gd name="connsiteY2" fmla="*/ 2188369 h 2202656"/>
              <a:gd name="connsiteX3" fmla="*/ 0 w 1857375"/>
              <a:gd name="connsiteY3" fmla="*/ 2202656 h 2202656"/>
              <a:gd name="connsiteX4" fmla="*/ 1081088 w 1857375"/>
              <a:gd name="connsiteY4" fmla="*/ 2382 h 2202656"/>
              <a:gd name="connsiteX0" fmla="*/ 1073944 w 1850231"/>
              <a:gd name="connsiteY0" fmla="*/ 2382 h 2188369"/>
              <a:gd name="connsiteX1" fmla="*/ 1847849 w 1850231"/>
              <a:gd name="connsiteY1" fmla="*/ 0 h 2188369"/>
              <a:gd name="connsiteX2" fmla="*/ 1850231 w 1850231"/>
              <a:gd name="connsiteY2" fmla="*/ 2188369 h 2188369"/>
              <a:gd name="connsiteX3" fmla="*/ 0 w 1850231"/>
              <a:gd name="connsiteY3" fmla="*/ 2185988 h 2188369"/>
              <a:gd name="connsiteX4" fmla="*/ 1073944 w 1850231"/>
              <a:gd name="connsiteY4" fmla="*/ 2382 h 2188369"/>
              <a:gd name="connsiteX0" fmla="*/ 1073944 w 1847849"/>
              <a:gd name="connsiteY0" fmla="*/ 2382 h 2195512"/>
              <a:gd name="connsiteX1" fmla="*/ 1847849 w 1847849"/>
              <a:gd name="connsiteY1" fmla="*/ 0 h 2195512"/>
              <a:gd name="connsiteX2" fmla="*/ 1847849 w 1847849"/>
              <a:gd name="connsiteY2" fmla="*/ 2195512 h 2195512"/>
              <a:gd name="connsiteX3" fmla="*/ 0 w 1847849"/>
              <a:gd name="connsiteY3" fmla="*/ 2185988 h 2195512"/>
              <a:gd name="connsiteX4" fmla="*/ 1073944 w 1847849"/>
              <a:gd name="connsiteY4" fmla="*/ 2382 h 2195512"/>
              <a:gd name="connsiteX0" fmla="*/ 1116807 w 1890712"/>
              <a:gd name="connsiteY0" fmla="*/ 2382 h 2195513"/>
              <a:gd name="connsiteX1" fmla="*/ 1890712 w 1890712"/>
              <a:gd name="connsiteY1" fmla="*/ 0 h 2195513"/>
              <a:gd name="connsiteX2" fmla="*/ 1890712 w 1890712"/>
              <a:gd name="connsiteY2" fmla="*/ 2195512 h 2195513"/>
              <a:gd name="connsiteX3" fmla="*/ 0 w 1890712"/>
              <a:gd name="connsiteY3" fmla="*/ 2195513 h 2195513"/>
              <a:gd name="connsiteX4" fmla="*/ 1116807 w 1890712"/>
              <a:gd name="connsiteY4" fmla="*/ 2382 h 2195513"/>
              <a:gd name="connsiteX0" fmla="*/ 1116807 w 1890712"/>
              <a:gd name="connsiteY0" fmla="*/ 4764 h 2197895"/>
              <a:gd name="connsiteX1" fmla="*/ 1778794 w 1890712"/>
              <a:gd name="connsiteY1" fmla="*/ 0 h 2197895"/>
              <a:gd name="connsiteX2" fmla="*/ 1890712 w 1890712"/>
              <a:gd name="connsiteY2" fmla="*/ 2382 h 2197895"/>
              <a:gd name="connsiteX3" fmla="*/ 1890712 w 1890712"/>
              <a:gd name="connsiteY3" fmla="*/ 2197894 h 2197895"/>
              <a:gd name="connsiteX4" fmla="*/ 0 w 1890712"/>
              <a:gd name="connsiteY4" fmla="*/ 2197895 h 2197895"/>
              <a:gd name="connsiteX5" fmla="*/ 1116807 w 1890712"/>
              <a:gd name="connsiteY5" fmla="*/ 4764 h 2197895"/>
              <a:gd name="connsiteX0" fmla="*/ 1116807 w 1890713"/>
              <a:gd name="connsiteY0" fmla="*/ 4764 h 2197895"/>
              <a:gd name="connsiteX1" fmla="*/ 1778794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3 w 1890713"/>
              <a:gd name="connsiteY2" fmla="*/ 78581 h 2197895"/>
              <a:gd name="connsiteX3" fmla="*/ 1890712 w 1890713"/>
              <a:gd name="connsiteY3" fmla="*/ 2197894 h 2197895"/>
              <a:gd name="connsiteX4" fmla="*/ 0 w 1890713"/>
              <a:gd name="connsiteY4" fmla="*/ 2197895 h 2197895"/>
              <a:gd name="connsiteX5" fmla="*/ 1116807 w 1890713"/>
              <a:gd name="connsiteY5" fmla="*/ 4764 h 2197895"/>
              <a:gd name="connsiteX0" fmla="*/ 1116807 w 1905001"/>
              <a:gd name="connsiteY0" fmla="*/ 4764 h 2197895"/>
              <a:gd name="connsiteX1" fmla="*/ 1826419 w 1905001"/>
              <a:gd name="connsiteY1" fmla="*/ 0 h 2197895"/>
              <a:gd name="connsiteX2" fmla="*/ 1890713 w 1905001"/>
              <a:gd name="connsiteY2" fmla="*/ 78581 h 2197895"/>
              <a:gd name="connsiteX3" fmla="*/ 1890712 w 1905001"/>
              <a:gd name="connsiteY3" fmla="*/ 2197894 h 2197895"/>
              <a:gd name="connsiteX4" fmla="*/ 0 w 1905001"/>
              <a:gd name="connsiteY4" fmla="*/ 2197895 h 2197895"/>
              <a:gd name="connsiteX5" fmla="*/ 1116807 w 1905001"/>
              <a:gd name="connsiteY5" fmla="*/ 4764 h 2197895"/>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5476"/>
              <a:gd name="connsiteY0" fmla="*/ 47627 h 2240758"/>
              <a:gd name="connsiteX1" fmla="*/ 1826419 w 1895476"/>
              <a:gd name="connsiteY1" fmla="*/ 42863 h 2240758"/>
              <a:gd name="connsiteX2" fmla="*/ 1890713 w 1895476"/>
              <a:gd name="connsiteY2" fmla="*/ 121444 h 2240758"/>
              <a:gd name="connsiteX3" fmla="*/ 1890712 w 1895476"/>
              <a:gd name="connsiteY3" fmla="*/ 2240757 h 2240758"/>
              <a:gd name="connsiteX4" fmla="*/ 0 w 1895476"/>
              <a:gd name="connsiteY4" fmla="*/ 2240758 h 2240758"/>
              <a:gd name="connsiteX5" fmla="*/ 1116807 w 1895476"/>
              <a:gd name="connsiteY5" fmla="*/ 47627 h 2240758"/>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5476" h="2197895">
                <a:moveTo>
                  <a:pt x="1116807" y="4764"/>
                </a:moveTo>
                <a:lnTo>
                  <a:pt x="1826419" y="0"/>
                </a:lnTo>
                <a:cubicBezTo>
                  <a:pt x="1895476" y="14288"/>
                  <a:pt x="1885951" y="16669"/>
                  <a:pt x="1890713" y="78581"/>
                </a:cubicBezTo>
                <a:cubicBezTo>
                  <a:pt x="1890713" y="785019"/>
                  <a:pt x="1890712" y="1491456"/>
                  <a:pt x="1890712" y="2197894"/>
                </a:cubicBezTo>
                <a:lnTo>
                  <a:pt x="0" y="2197895"/>
                </a:lnTo>
                <a:lnTo>
                  <a:pt x="1116807" y="4764"/>
                </a:lnTo>
                <a:close/>
              </a:path>
            </a:pathLst>
          </a:custGeom>
          <a:gradFill>
            <a:gsLst>
              <a:gs pos="0">
                <a:srgbClr val="FFFFFF">
                  <a:alpha val="47000"/>
                </a:srgbClr>
              </a:gs>
              <a:gs pos="100000">
                <a:schemeClr val="bg2">
                  <a:alpha val="9000"/>
                </a:schemeClr>
              </a:gs>
            </a:gsLst>
            <a:lin ang="1800000" scaled="0"/>
          </a:gradFill>
          <a:ln w="12700">
            <a:noFill/>
            <a:round/>
            <a:headEnd/>
            <a:tailEnd/>
          </a:ln>
        </p:spPr>
        <p:txBody>
          <a:bodyPr rtlCol="0" anchor="ctr"/>
          <a:lstStyle/>
          <a:p>
            <a:pPr algn="ctr"/>
            <a:endParaRPr lang="de-DE" dirty="0"/>
          </a:p>
        </p:txBody>
      </p:sp>
      <p:pic>
        <p:nvPicPr>
          <p:cNvPr id="99" name="_effect"/>
          <p:cNvPicPr>
            <a:picLocks noChangeAspect="1" noChangeArrowheads="1"/>
          </p:cNvPicPr>
          <p:nvPr/>
        </p:nvPicPr>
        <p:blipFill>
          <a:blip r:embed="rId3" cstate="print"/>
          <a:srcRect/>
          <a:stretch>
            <a:fillRect/>
          </a:stretch>
        </p:blipFill>
        <p:spPr bwMode="gray">
          <a:xfrm>
            <a:off x="7794887" y="3565377"/>
            <a:ext cx="3131387" cy="367883"/>
          </a:xfrm>
          <a:prstGeom prst="rect">
            <a:avLst/>
          </a:prstGeom>
          <a:noFill/>
        </p:spPr>
      </p:pic>
      <p:pic>
        <p:nvPicPr>
          <p:cNvPr id="100" name="_effect"/>
          <p:cNvPicPr>
            <a:picLocks noChangeAspect="1" noChangeArrowheads="1"/>
          </p:cNvPicPr>
          <p:nvPr/>
        </p:nvPicPr>
        <p:blipFill>
          <a:blip r:embed="rId3" cstate="print"/>
          <a:srcRect/>
          <a:stretch>
            <a:fillRect/>
          </a:stretch>
        </p:blipFill>
        <p:spPr bwMode="gray">
          <a:xfrm>
            <a:off x="3773520" y="5592148"/>
            <a:ext cx="3131387" cy="372978"/>
          </a:xfrm>
          <a:prstGeom prst="rect">
            <a:avLst/>
          </a:prstGeom>
          <a:noFill/>
        </p:spPr>
      </p:pic>
      <p:pic>
        <p:nvPicPr>
          <p:cNvPr id="101" name="_effect"/>
          <p:cNvPicPr>
            <a:picLocks noChangeAspect="1" noChangeArrowheads="1"/>
          </p:cNvPicPr>
          <p:nvPr/>
        </p:nvPicPr>
        <p:blipFill>
          <a:blip r:embed="rId3" cstate="print"/>
          <a:srcRect/>
          <a:stretch>
            <a:fillRect/>
          </a:stretch>
        </p:blipFill>
        <p:spPr bwMode="gray">
          <a:xfrm>
            <a:off x="890906" y="4051948"/>
            <a:ext cx="3131387" cy="297775"/>
          </a:xfrm>
          <a:prstGeom prst="rect">
            <a:avLst/>
          </a:prstGeom>
          <a:noFill/>
        </p:spPr>
      </p:pic>
      <p:sp>
        <p:nvSpPr>
          <p:cNvPr id="102" name="_h1"/>
          <p:cNvSpPr txBox="1">
            <a:spLocks/>
          </p:cNvSpPr>
          <p:nvPr/>
        </p:nvSpPr>
        <p:spPr bwMode="gray">
          <a:xfrm>
            <a:off x="1847056" y="238540"/>
            <a:ext cx="8497092" cy="616455"/>
          </a:xfrm>
          <a:prstGeom prst="rect">
            <a:avLst/>
          </a:prstGeom>
        </p:spPr>
        <p:txBody>
          <a:bodyPr>
            <a:noAutofit/>
          </a:bodyPr>
          <a:lstStyle>
            <a:lvl1pPr algn="l" defTabSz="914400" rtl="0" eaLnBrk="1" latinLnBrk="0" hangingPunct="1">
              <a:spcBef>
                <a:spcPct val="0"/>
              </a:spcBef>
              <a:buNone/>
              <a:defRPr sz="3000" b="1" kern="1200">
                <a:solidFill>
                  <a:schemeClr val="tx1"/>
                </a:solidFill>
                <a:latin typeface="+mj-lt"/>
                <a:ea typeface="+mj-ea"/>
                <a:cs typeface="+mj-cs"/>
              </a:defRPr>
            </a:lvl1pPr>
          </a:lstStyle>
          <a:p>
            <a:r>
              <a:rPr lang="en-US" noProof="1"/>
              <a:t>Do More With PresentationPoint Products</a:t>
            </a:r>
          </a:p>
        </p:txBody>
      </p:sp>
      <p:grpSp>
        <p:nvGrpSpPr>
          <p:cNvPr id="104" name="Gruppieren 123"/>
          <p:cNvGrpSpPr/>
          <p:nvPr/>
        </p:nvGrpSpPr>
        <p:grpSpPr>
          <a:xfrm>
            <a:off x="4305324" y="4041381"/>
            <a:ext cx="2850585" cy="2128185"/>
            <a:chOff x="1830074" y="2859090"/>
            <a:chExt cx="3984074" cy="2974423"/>
          </a:xfrm>
        </p:grpSpPr>
        <p:grpSp>
          <p:nvGrpSpPr>
            <p:cNvPr id="105" name="Gruppieren 21"/>
            <p:cNvGrpSpPr/>
            <p:nvPr/>
          </p:nvGrpSpPr>
          <p:grpSpPr bwMode="gray">
            <a:xfrm>
              <a:off x="1830074" y="2859090"/>
              <a:ext cx="3984074" cy="2974423"/>
              <a:chOff x="417673" y="4447388"/>
              <a:chExt cx="2508091" cy="1872486"/>
            </a:xfrm>
          </p:grpSpPr>
          <p:grpSp>
            <p:nvGrpSpPr>
              <p:cNvPr id="107" name="Gruppieren 124"/>
              <p:cNvGrpSpPr/>
              <p:nvPr/>
            </p:nvGrpSpPr>
            <p:grpSpPr bwMode="gray">
              <a:xfrm>
                <a:off x="783497" y="5960680"/>
                <a:ext cx="1776442" cy="359194"/>
                <a:chOff x="6437712" y="4669235"/>
                <a:chExt cx="1776442" cy="359194"/>
              </a:xfrm>
            </p:grpSpPr>
            <p:grpSp>
              <p:nvGrpSpPr>
                <p:cNvPr id="123" name="Gruppieren 141"/>
                <p:cNvGrpSpPr/>
                <p:nvPr/>
              </p:nvGrpSpPr>
              <p:grpSpPr bwMode="gray">
                <a:xfrm>
                  <a:off x="6437712" y="4870323"/>
                  <a:ext cx="1776442" cy="158106"/>
                  <a:chOff x="2566915" y="3248025"/>
                  <a:chExt cx="4013274" cy="357188"/>
                </a:xfrm>
              </p:grpSpPr>
              <p:sp>
                <p:nvSpPr>
                  <p:cNvPr id="127" name="Freeform 6"/>
                  <p:cNvSpPr>
                    <a:spLocks/>
                  </p:cNvSpPr>
                  <p:nvPr/>
                </p:nvSpPr>
                <p:spPr bwMode="gray">
                  <a:xfrm>
                    <a:off x="2566915" y="3254158"/>
                    <a:ext cx="4013274" cy="351039"/>
                  </a:xfrm>
                  <a:custGeom>
                    <a:avLst/>
                    <a:gdLst>
                      <a:gd name="connsiteX0" fmla="*/ 10000 w 10000"/>
                      <a:gd name="connsiteY0" fmla="*/ 7340 h 11303"/>
                      <a:gd name="connsiteX1" fmla="*/ 8998 w 10000"/>
                      <a:gd name="connsiteY1" fmla="*/ 10000 h 11303"/>
                      <a:gd name="connsiteX2" fmla="*/ 8914 w 10000"/>
                      <a:gd name="connsiteY2" fmla="*/ 10000 h 11303"/>
                      <a:gd name="connsiteX3" fmla="*/ 6011 w 10000"/>
                      <a:gd name="connsiteY3" fmla="*/ 6702 h 11303"/>
                      <a:gd name="connsiteX4" fmla="*/ 5730 w 10000"/>
                      <a:gd name="connsiteY4" fmla="*/ 6702 h 11303"/>
                      <a:gd name="connsiteX5" fmla="*/ 4260 w 10000"/>
                      <a:gd name="connsiteY5" fmla="*/ 6596 h 11303"/>
                      <a:gd name="connsiteX6" fmla="*/ 3970 w 10000"/>
                      <a:gd name="connsiteY6" fmla="*/ 6702 h 11303"/>
                      <a:gd name="connsiteX7" fmla="*/ 1011 w 10000"/>
                      <a:gd name="connsiteY7" fmla="*/ 9894 h 11303"/>
                      <a:gd name="connsiteX8" fmla="*/ 657 w 10000"/>
                      <a:gd name="connsiteY8" fmla="*/ 11303 h 11303"/>
                      <a:gd name="connsiteX9" fmla="*/ 0 w 10000"/>
                      <a:gd name="connsiteY9" fmla="*/ 7553 h 11303"/>
                      <a:gd name="connsiteX10" fmla="*/ 140 w 10000"/>
                      <a:gd name="connsiteY10" fmla="*/ 5532 h 11303"/>
                      <a:gd name="connsiteX11" fmla="*/ 421 w 10000"/>
                      <a:gd name="connsiteY11" fmla="*/ 4255 h 11303"/>
                      <a:gd name="connsiteX12" fmla="*/ 3848 w 10000"/>
                      <a:gd name="connsiteY12" fmla="*/ 851 h 11303"/>
                      <a:gd name="connsiteX13" fmla="*/ 3998 w 10000"/>
                      <a:gd name="connsiteY13" fmla="*/ 0 h 11303"/>
                      <a:gd name="connsiteX14" fmla="*/ 4794 w 10000"/>
                      <a:gd name="connsiteY14" fmla="*/ 0 h 11303"/>
                      <a:gd name="connsiteX15" fmla="*/ 6142 w 10000"/>
                      <a:gd name="connsiteY15" fmla="*/ 0 h 11303"/>
                      <a:gd name="connsiteX16" fmla="*/ 6330 w 10000"/>
                      <a:gd name="connsiteY16" fmla="*/ 957 h 11303"/>
                      <a:gd name="connsiteX17" fmla="*/ 9494 w 10000"/>
                      <a:gd name="connsiteY17" fmla="*/ 4149 h 11303"/>
                      <a:gd name="connsiteX18" fmla="*/ 9888 w 10000"/>
                      <a:gd name="connsiteY18" fmla="*/ 5745 h 11303"/>
                      <a:gd name="connsiteX19" fmla="*/ 10000 w 10000"/>
                      <a:gd name="connsiteY19" fmla="*/ 7340 h 11303"/>
                      <a:gd name="connsiteX0" fmla="*/ 10000 w 10000"/>
                      <a:gd name="connsiteY0" fmla="*/ 7340 h 10000"/>
                      <a:gd name="connsiteX1" fmla="*/ 8998 w 10000"/>
                      <a:gd name="connsiteY1" fmla="*/ 10000 h 10000"/>
                      <a:gd name="connsiteX2" fmla="*/ 8914 w 10000"/>
                      <a:gd name="connsiteY2" fmla="*/ 10000 h 10000"/>
                      <a:gd name="connsiteX3" fmla="*/ 6011 w 10000"/>
                      <a:gd name="connsiteY3" fmla="*/ 6702 h 10000"/>
                      <a:gd name="connsiteX4" fmla="*/ 5730 w 10000"/>
                      <a:gd name="connsiteY4" fmla="*/ 6702 h 10000"/>
                      <a:gd name="connsiteX5" fmla="*/ 4260 w 10000"/>
                      <a:gd name="connsiteY5" fmla="*/ 6596 h 10000"/>
                      <a:gd name="connsiteX6" fmla="*/ 3970 w 10000"/>
                      <a:gd name="connsiteY6" fmla="*/ 6702 h 10000"/>
                      <a:gd name="connsiteX7" fmla="*/ 1011 w 10000"/>
                      <a:gd name="connsiteY7" fmla="*/ 9894 h 10000"/>
                      <a:gd name="connsiteX8" fmla="*/ 0 w 10000"/>
                      <a:gd name="connsiteY8" fmla="*/ 7553 h 10000"/>
                      <a:gd name="connsiteX9" fmla="*/ 140 w 10000"/>
                      <a:gd name="connsiteY9" fmla="*/ 5532 h 10000"/>
                      <a:gd name="connsiteX10" fmla="*/ 421 w 10000"/>
                      <a:gd name="connsiteY10" fmla="*/ 4255 h 10000"/>
                      <a:gd name="connsiteX11" fmla="*/ 3848 w 10000"/>
                      <a:gd name="connsiteY11" fmla="*/ 851 h 10000"/>
                      <a:gd name="connsiteX12" fmla="*/ 3998 w 10000"/>
                      <a:gd name="connsiteY12" fmla="*/ 0 h 10000"/>
                      <a:gd name="connsiteX13" fmla="*/ 4794 w 10000"/>
                      <a:gd name="connsiteY13" fmla="*/ 0 h 10000"/>
                      <a:gd name="connsiteX14" fmla="*/ 6142 w 10000"/>
                      <a:gd name="connsiteY14" fmla="*/ 0 h 10000"/>
                      <a:gd name="connsiteX15" fmla="*/ 6330 w 10000"/>
                      <a:gd name="connsiteY15" fmla="*/ 957 h 10000"/>
                      <a:gd name="connsiteX16" fmla="*/ 9494 w 10000"/>
                      <a:gd name="connsiteY16" fmla="*/ 4149 h 10000"/>
                      <a:gd name="connsiteX17" fmla="*/ 9888 w 10000"/>
                      <a:gd name="connsiteY17" fmla="*/ 5745 h 10000"/>
                      <a:gd name="connsiteX18" fmla="*/ 10000 w 10000"/>
                      <a:gd name="connsiteY18" fmla="*/ 7340 h 10000"/>
                      <a:gd name="connsiteX0" fmla="*/ 10020 w 10020"/>
                      <a:gd name="connsiteY0" fmla="*/ 7340 h 10000"/>
                      <a:gd name="connsiteX1" fmla="*/ 9018 w 10020"/>
                      <a:gd name="connsiteY1" fmla="*/ 10000 h 10000"/>
                      <a:gd name="connsiteX2" fmla="*/ 8934 w 10020"/>
                      <a:gd name="connsiteY2" fmla="*/ 10000 h 10000"/>
                      <a:gd name="connsiteX3" fmla="*/ 6031 w 10020"/>
                      <a:gd name="connsiteY3" fmla="*/ 6702 h 10000"/>
                      <a:gd name="connsiteX4" fmla="*/ 5750 w 10020"/>
                      <a:gd name="connsiteY4" fmla="*/ 6702 h 10000"/>
                      <a:gd name="connsiteX5" fmla="*/ 4280 w 10020"/>
                      <a:gd name="connsiteY5" fmla="*/ 6596 h 10000"/>
                      <a:gd name="connsiteX6" fmla="*/ 3990 w 10020"/>
                      <a:gd name="connsiteY6" fmla="*/ 6702 h 10000"/>
                      <a:gd name="connsiteX7" fmla="*/ 1031 w 10020"/>
                      <a:gd name="connsiteY7" fmla="*/ 9894 h 10000"/>
                      <a:gd name="connsiteX8" fmla="*/ 0 w 10020"/>
                      <a:gd name="connsiteY8" fmla="*/ 7135 h 10000"/>
                      <a:gd name="connsiteX9" fmla="*/ 160 w 10020"/>
                      <a:gd name="connsiteY9" fmla="*/ 5532 h 10000"/>
                      <a:gd name="connsiteX10" fmla="*/ 441 w 10020"/>
                      <a:gd name="connsiteY10" fmla="*/ 4255 h 10000"/>
                      <a:gd name="connsiteX11" fmla="*/ 3868 w 10020"/>
                      <a:gd name="connsiteY11" fmla="*/ 851 h 10000"/>
                      <a:gd name="connsiteX12" fmla="*/ 4018 w 10020"/>
                      <a:gd name="connsiteY12" fmla="*/ 0 h 10000"/>
                      <a:gd name="connsiteX13" fmla="*/ 4814 w 10020"/>
                      <a:gd name="connsiteY13" fmla="*/ 0 h 10000"/>
                      <a:gd name="connsiteX14" fmla="*/ 6162 w 10020"/>
                      <a:gd name="connsiteY14" fmla="*/ 0 h 10000"/>
                      <a:gd name="connsiteX15" fmla="*/ 6350 w 10020"/>
                      <a:gd name="connsiteY15" fmla="*/ 957 h 10000"/>
                      <a:gd name="connsiteX16" fmla="*/ 9514 w 10020"/>
                      <a:gd name="connsiteY16" fmla="*/ 4149 h 10000"/>
                      <a:gd name="connsiteX17" fmla="*/ 9908 w 10020"/>
                      <a:gd name="connsiteY17" fmla="*/ 5745 h 10000"/>
                      <a:gd name="connsiteX18" fmla="*/ 10020 w 10020"/>
                      <a:gd name="connsiteY18" fmla="*/ 7340 h 10000"/>
                      <a:gd name="connsiteX0" fmla="*/ 10020 w 10020"/>
                      <a:gd name="connsiteY0" fmla="*/ 7340 h 10000"/>
                      <a:gd name="connsiteX1" fmla="*/ 8934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10000"/>
                      <a:gd name="connsiteX1" fmla="*/ 8945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9916"/>
                      <a:gd name="connsiteX1" fmla="*/ 8923 w 10020"/>
                      <a:gd name="connsiteY1" fmla="*/ 9916 h 9916"/>
                      <a:gd name="connsiteX2" fmla="*/ 6031 w 10020"/>
                      <a:gd name="connsiteY2" fmla="*/ 6702 h 9916"/>
                      <a:gd name="connsiteX3" fmla="*/ 5750 w 10020"/>
                      <a:gd name="connsiteY3" fmla="*/ 6702 h 9916"/>
                      <a:gd name="connsiteX4" fmla="*/ 4280 w 10020"/>
                      <a:gd name="connsiteY4" fmla="*/ 6596 h 9916"/>
                      <a:gd name="connsiteX5" fmla="*/ 3990 w 10020"/>
                      <a:gd name="connsiteY5" fmla="*/ 6702 h 9916"/>
                      <a:gd name="connsiteX6" fmla="*/ 1031 w 10020"/>
                      <a:gd name="connsiteY6" fmla="*/ 9894 h 9916"/>
                      <a:gd name="connsiteX7" fmla="*/ 0 w 10020"/>
                      <a:gd name="connsiteY7" fmla="*/ 7135 h 9916"/>
                      <a:gd name="connsiteX8" fmla="*/ 160 w 10020"/>
                      <a:gd name="connsiteY8" fmla="*/ 5532 h 9916"/>
                      <a:gd name="connsiteX9" fmla="*/ 441 w 10020"/>
                      <a:gd name="connsiteY9" fmla="*/ 4255 h 9916"/>
                      <a:gd name="connsiteX10" fmla="*/ 3868 w 10020"/>
                      <a:gd name="connsiteY10" fmla="*/ 851 h 9916"/>
                      <a:gd name="connsiteX11" fmla="*/ 4018 w 10020"/>
                      <a:gd name="connsiteY11" fmla="*/ 0 h 9916"/>
                      <a:gd name="connsiteX12" fmla="*/ 4814 w 10020"/>
                      <a:gd name="connsiteY12" fmla="*/ 0 h 9916"/>
                      <a:gd name="connsiteX13" fmla="*/ 6162 w 10020"/>
                      <a:gd name="connsiteY13" fmla="*/ 0 h 9916"/>
                      <a:gd name="connsiteX14" fmla="*/ 6350 w 10020"/>
                      <a:gd name="connsiteY14" fmla="*/ 957 h 9916"/>
                      <a:gd name="connsiteX15" fmla="*/ 9514 w 10020"/>
                      <a:gd name="connsiteY15" fmla="*/ 4149 h 9916"/>
                      <a:gd name="connsiteX16" fmla="*/ 9908 w 10020"/>
                      <a:gd name="connsiteY16" fmla="*/ 5745 h 9916"/>
                      <a:gd name="connsiteX17" fmla="*/ 10020 w 10020"/>
                      <a:gd name="connsiteY17" fmla="*/ 7340 h 9916"/>
                      <a:gd name="connsiteX0" fmla="*/ 10000 w 10000"/>
                      <a:gd name="connsiteY0" fmla="*/ 7181 h 10000"/>
                      <a:gd name="connsiteX1" fmla="*/ 8905 w 10000"/>
                      <a:gd name="connsiteY1" fmla="*/ 10000 h 10000"/>
                      <a:gd name="connsiteX2" fmla="*/ 6019 w 10000"/>
                      <a:gd name="connsiteY2" fmla="*/ 6759 h 10000"/>
                      <a:gd name="connsiteX3" fmla="*/ 5739 w 10000"/>
                      <a:gd name="connsiteY3" fmla="*/ 6759 h 10000"/>
                      <a:gd name="connsiteX4" fmla="*/ 4271 w 10000"/>
                      <a:gd name="connsiteY4" fmla="*/ 6652 h 10000"/>
                      <a:gd name="connsiteX5" fmla="*/ 3982 w 10000"/>
                      <a:gd name="connsiteY5" fmla="*/ 6759 h 10000"/>
                      <a:gd name="connsiteX6" fmla="*/ 1029 w 10000"/>
                      <a:gd name="connsiteY6" fmla="*/ 9978 h 10000"/>
                      <a:gd name="connsiteX7" fmla="*/ 0 w 10000"/>
                      <a:gd name="connsiteY7" fmla="*/ 7195 h 10000"/>
                      <a:gd name="connsiteX8" fmla="*/ 160 w 10000"/>
                      <a:gd name="connsiteY8" fmla="*/ 5579 h 10000"/>
                      <a:gd name="connsiteX9" fmla="*/ 440 w 10000"/>
                      <a:gd name="connsiteY9" fmla="*/ 4291 h 10000"/>
                      <a:gd name="connsiteX10" fmla="*/ 3860 w 10000"/>
                      <a:gd name="connsiteY10" fmla="*/ 858 h 10000"/>
                      <a:gd name="connsiteX11" fmla="*/ 4010 w 10000"/>
                      <a:gd name="connsiteY11" fmla="*/ 0 h 10000"/>
                      <a:gd name="connsiteX12" fmla="*/ 4804 w 10000"/>
                      <a:gd name="connsiteY12" fmla="*/ 0 h 10000"/>
                      <a:gd name="connsiteX13" fmla="*/ 6150 w 10000"/>
                      <a:gd name="connsiteY13" fmla="*/ 0 h 10000"/>
                      <a:gd name="connsiteX14" fmla="*/ 6337 w 10000"/>
                      <a:gd name="connsiteY14" fmla="*/ 965 h 10000"/>
                      <a:gd name="connsiteX15" fmla="*/ 9495 w 10000"/>
                      <a:gd name="connsiteY15" fmla="*/ 4184 h 10000"/>
                      <a:gd name="connsiteX16" fmla="*/ 9888 w 10000"/>
                      <a:gd name="connsiteY16" fmla="*/ 5794 h 10000"/>
                      <a:gd name="connsiteX17" fmla="*/ 10000 w 10000"/>
                      <a:gd name="connsiteY17" fmla="*/ 718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0000" y="7181"/>
                        </a:moveTo>
                        <a:lnTo>
                          <a:pt x="8905" y="10000"/>
                        </a:lnTo>
                        <a:lnTo>
                          <a:pt x="6019" y="6759"/>
                        </a:lnTo>
                        <a:cubicBezTo>
                          <a:pt x="5926" y="6652"/>
                          <a:pt x="5832" y="6652"/>
                          <a:pt x="5739" y="6759"/>
                        </a:cubicBezTo>
                        <a:cubicBezTo>
                          <a:pt x="5355" y="7188"/>
                          <a:pt x="4683" y="7295"/>
                          <a:pt x="4271" y="6652"/>
                        </a:cubicBezTo>
                        <a:lnTo>
                          <a:pt x="3982" y="6759"/>
                        </a:lnTo>
                        <a:lnTo>
                          <a:pt x="1029" y="9978"/>
                        </a:lnTo>
                        <a:lnTo>
                          <a:pt x="0" y="7195"/>
                        </a:lnTo>
                        <a:cubicBezTo>
                          <a:pt x="47" y="6516"/>
                          <a:pt x="113" y="6259"/>
                          <a:pt x="160" y="5579"/>
                        </a:cubicBezTo>
                        <a:cubicBezTo>
                          <a:pt x="226" y="4721"/>
                          <a:pt x="319" y="4399"/>
                          <a:pt x="440" y="4291"/>
                        </a:cubicBezTo>
                        <a:lnTo>
                          <a:pt x="3860" y="858"/>
                        </a:lnTo>
                        <a:cubicBezTo>
                          <a:pt x="3916" y="858"/>
                          <a:pt x="3963" y="537"/>
                          <a:pt x="4010" y="0"/>
                        </a:cubicBezTo>
                        <a:lnTo>
                          <a:pt x="4804" y="0"/>
                        </a:lnTo>
                        <a:lnTo>
                          <a:pt x="6150" y="0"/>
                        </a:lnTo>
                        <a:cubicBezTo>
                          <a:pt x="6197" y="537"/>
                          <a:pt x="6262" y="858"/>
                          <a:pt x="6337" y="965"/>
                        </a:cubicBezTo>
                        <a:lnTo>
                          <a:pt x="9495" y="4184"/>
                        </a:lnTo>
                        <a:cubicBezTo>
                          <a:pt x="9664" y="4291"/>
                          <a:pt x="9794" y="4506"/>
                          <a:pt x="9888" y="5794"/>
                        </a:cubicBezTo>
                        <a:cubicBezTo>
                          <a:pt x="9925" y="6330"/>
                          <a:pt x="9963" y="6645"/>
                          <a:pt x="10000" y="7181"/>
                        </a:cubicBezTo>
                        <a:close/>
                      </a:path>
                    </a:pathLst>
                  </a:custGeom>
                  <a:gradFill>
                    <a:gsLst>
                      <a:gs pos="40000">
                        <a:srgbClr val="16191E"/>
                      </a:gs>
                      <a:gs pos="42000">
                        <a:srgbClr val="3A3D43"/>
                      </a:gs>
                      <a:gs pos="44000">
                        <a:srgbClr val="16191E"/>
                      </a:gs>
                      <a:gs pos="50000">
                        <a:srgbClr val="4A4F56"/>
                      </a:gs>
                      <a:gs pos="56000">
                        <a:srgbClr val="16191E"/>
                      </a:gs>
                      <a:gs pos="58000">
                        <a:srgbClr val="36393F"/>
                      </a:gs>
                      <a:gs pos="60000">
                        <a:srgbClr val="16191E"/>
                      </a:gs>
                    </a:gsLst>
                    <a:lin ang="0" scaled="1"/>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128" name="Freeform 7"/>
                  <p:cNvSpPr>
                    <a:spLocks/>
                  </p:cNvSpPr>
                  <p:nvPr/>
                </p:nvSpPr>
                <p:spPr bwMode="gray">
                  <a:xfrm>
                    <a:off x="2566988" y="3248025"/>
                    <a:ext cx="2011363" cy="357188"/>
                  </a:xfrm>
                  <a:custGeom>
                    <a:avLst/>
                    <a:gdLst/>
                    <a:ahLst/>
                    <a:cxnLst>
                      <a:cxn ang="0">
                        <a:pos x="0" y="69"/>
                      </a:cxn>
                      <a:cxn ang="0">
                        <a:pos x="107" y="95"/>
                      </a:cxn>
                      <a:cxn ang="0">
                        <a:pos x="117" y="95"/>
                      </a:cxn>
                      <a:cxn ang="0">
                        <a:pos x="162" y="70"/>
                      </a:cxn>
                      <a:cxn ang="0">
                        <a:pos x="426" y="46"/>
                      </a:cxn>
                      <a:cxn ang="0">
                        <a:pos x="456" y="46"/>
                      </a:cxn>
                      <a:cxn ang="0">
                        <a:pos x="536" y="50"/>
                      </a:cxn>
                      <a:cxn ang="0">
                        <a:pos x="536" y="0"/>
                      </a:cxn>
                      <a:cxn ang="0">
                        <a:pos x="412" y="0"/>
                      </a:cxn>
                      <a:cxn ang="0">
                        <a:pos x="392" y="8"/>
                      </a:cxn>
                      <a:cxn ang="0">
                        <a:pos x="54" y="38"/>
                      </a:cxn>
                      <a:cxn ang="0">
                        <a:pos x="13" y="53"/>
                      </a:cxn>
                      <a:cxn ang="0">
                        <a:pos x="0" y="69"/>
                      </a:cxn>
                    </a:cxnLst>
                    <a:rect l="0" t="0" r="r" b="b"/>
                    <a:pathLst>
                      <a:path w="536" h="95">
                        <a:moveTo>
                          <a:pt x="0" y="69"/>
                        </a:moveTo>
                        <a:cubicBezTo>
                          <a:pt x="107" y="95"/>
                          <a:pt x="107" y="95"/>
                          <a:pt x="107" y="95"/>
                        </a:cubicBezTo>
                        <a:cubicBezTo>
                          <a:pt x="117" y="95"/>
                          <a:pt x="117" y="95"/>
                          <a:pt x="117" y="95"/>
                        </a:cubicBezTo>
                        <a:cubicBezTo>
                          <a:pt x="127" y="76"/>
                          <a:pt x="142" y="72"/>
                          <a:pt x="162" y="70"/>
                        </a:cubicBezTo>
                        <a:cubicBezTo>
                          <a:pt x="426" y="46"/>
                          <a:pt x="426" y="46"/>
                          <a:pt x="426" y="46"/>
                        </a:cubicBezTo>
                        <a:cubicBezTo>
                          <a:pt x="436" y="45"/>
                          <a:pt x="446" y="45"/>
                          <a:pt x="456" y="46"/>
                        </a:cubicBezTo>
                        <a:cubicBezTo>
                          <a:pt x="475" y="48"/>
                          <a:pt x="510" y="49"/>
                          <a:pt x="536" y="50"/>
                        </a:cubicBezTo>
                        <a:cubicBezTo>
                          <a:pt x="536" y="0"/>
                          <a:pt x="536" y="0"/>
                          <a:pt x="536" y="0"/>
                        </a:cubicBezTo>
                        <a:cubicBezTo>
                          <a:pt x="412" y="0"/>
                          <a:pt x="412" y="0"/>
                          <a:pt x="412" y="0"/>
                        </a:cubicBezTo>
                        <a:cubicBezTo>
                          <a:pt x="407" y="4"/>
                          <a:pt x="401" y="8"/>
                          <a:pt x="392" y="8"/>
                        </a:cubicBezTo>
                        <a:cubicBezTo>
                          <a:pt x="54" y="38"/>
                          <a:pt x="54" y="38"/>
                          <a:pt x="54" y="38"/>
                        </a:cubicBezTo>
                        <a:cubicBezTo>
                          <a:pt x="36" y="40"/>
                          <a:pt x="23" y="41"/>
                          <a:pt x="13" y="53"/>
                        </a:cubicBezTo>
                        <a:lnTo>
                          <a:pt x="0" y="69"/>
                        </a:lnTo>
                        <a:close/>
                      </a:path>
                    </a:pathLst>
                  </a:custGeom>
                  <a:gradFill>
                    <a:gsLst>
                      <a:gs pos="0">
                        <a:srgbClr val="53555A"/>
                      </a:gs>
                      <a:gs pos="38000">
                        <a:srgbClr val="E7E8EC"/>
                      </a:gs>
                    </a:gsLst>
                    <a:lin ang="1656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129" name="Freeform 8"/>
                  <p:cNvSpPr>
                    <a:spLocks/>
                  </p:cNvSpPr>
                  <p:nvPr/>
                </p:nvSpPr>
                <p:spPr bwMode="gray">
                  <a:xfrm>
                    <a:off x="2968626" y="3382963"/>
                    <a:ext cx="1609725" cy="222250"/>
                  </a:xfrm>
                  <a:custGeom>
                    <a:avLst/>
                    <a:gdLst/>
                    <a:ahLst/>
                    <a:cxnLst>
                      <a:cxn ang="0">
                        <a:pos x="0" y="59"/>
                      </a:cxn>
                      <a:cxn ang="0">
                        <a:pos x="10" y="59"/>
                      </a:cxn>
                      <a:cxn ang="0">
                        <a:pos x="55" y="36"/>
                      </a:cxn>
                      <a:cxn ang="0">
                        <a:pos x="319" y="11"/>
                      </a:cxn>
                      <a:cxn ang="0">
                        <a:pos x="349" y="12"/>
                      </a:cxn>
                      <a:cxn ang="0">
                        <a:pos x="429" y="15"/>
                      </a:cxn>
                      <a:cxn ang="0">
                        <a:pos x="429" y="5"/>
                      </a:cxn>
                      <a:cxn ang="0">
                        <a:pos x="356" y="2"/>
                      </a:cxn>
                      <a:cxn ang="0">
                        <a:pos x="318" y="0"/>
                      </a:cxn>
                      <a:cxn ang="0">
                        <a:pos x="50" y="24"/>
                      </a:cxn>
                      <a:cxn ang="0">
                        <a:pos x="8" y="46"/>
                      </a:cxn>
                      <a:cxn ang="0">
                        <a:pos x="0" y="59"/>
                      </a:cxn>
                    </a:cxnLst>
                    <a:rect l="0" t="0" r="r" b="b"/>
                    <a:pathLst>
                      <a:path w="429" h="59">
                        <a:moveTo>
                          <a:pt x="0" y="59"/>
                        </a:moveTo>
                        <a:cubicBezTo>
                          <a:pt x="10" y="59"/>
                          <a:pt x="10" y="59"/>
                          <a:pt x="10" y="59"/>
                        </a:cubicBezTo>
                        <a:cubicBezTo>
                          <a:pt x="21" y="40"/>
                          <a:pt x="35" y="37"/>
                          <a:pt x="55" y="36"/>
                        </a:cubicBezTo>
                        <a:cubicBezTo>
                          <a:pt x="319" y="11"/>
                          <a:pt x="319" y="11"/>
                          <a:pt x="319" y="11"/>
                        </a:cubicBezTo>
                        <a:cubicBezTo>
                          <a:pt x="329" y="11"/>
                          <a:pt x="339" y="10"/>
                          <a:pt x="349" y="12"/>
                        </a:cubicBezTo>
                        <a:cubicBezTo>
                          <a:pt x="368" y="14"/>
                          <a:pt x="405" y="15"/>
                          <a:pt x="429" y="15"/>
                        </a:cubicBezTo>
                        <a:cubicBezTo>
                          <a:pt x="429" y="5"/>
                          <a:pt x="429" y="5"/>
                          <a:pt x="429" y="5"/>
                        </a:cubicBezTo>
                        <a:cubicBezTo>
                          <a:pt x="356" y="2"/>
                          <a:pt x="356" y="2"/>
                          <a:pt x="356" y="2"/>
                        </a:cubicBezTo>
                        <a:cubicBezTo>
                          <a:pt x="343" y="2"/>
                          <a:pt x="329" y="0"/>
                          <a:pt x="318" y="0"/>
                        </a:cubicBezTo>
                        <a:cubicBezTo>
                          <a:pt x="50" y="24"/>
                          <a:pt x="50" y="24"/>
                          <a:pt x="50" y="24"/>
                        </a:cubicBezTo>
                        <a:cubicBezTo>
                          <a:pt x="32" y="25"/>
                          <a:pt x="17" y="32"/>
                          <a:pt x="8" y="46"/>
                        </a:cubicBezTo>
                        <a:lnTo>
                          <a:pt x="0" y="59"/>
                        </a:lnTo>
                        <a:close/>
                      </a:path>
                    </a:pathLst>
                  </a:custGeom>
                  <a:gradFill flip="none" rotWithShape="1">
                    <a:gsLst>
                      <a:gs pos="0">
                        <a:srgbClr val="9C9EAA"/>
                      </a:gs>
                      <a:gs pos="16000">
                        <a:srgbClr val="32373B"/>
                      </a:gs>
                      <a:gs pos="20000">
                        <a:srgbClr val="9C9EAA"/>
                      </a:gs>
                      <a:gs pos="24000">
                        <a:srgbClr val="32373B"/>
                      </a:gs>
                      <a:gs pos="74000">
                        <a:srgbClr val="515257"/>
                      </a:gs>
                      <a:gs pos="100000">
                        <a:srgbClr val="4A4F53"/>
                      </a:gs>
                    </a:gsLst>
                    <a:lin ang="108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130" name="Freeform 9"/>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131" name="Freeform 10"/>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132" name="Freeform 13"/>
                  <p:cNvSpPr>
                    <a:spLocks/>
                  </p:cNvSpPr>
                  <p:nvPr/>
                </p:nvSpPr>
                <p:spPr bwMode="gray">
                  <a:xfrm>
                    <a:off x="4570413" y="3248025"/>
                    <a:ext cx="2009775" cy="357188"/>
                  </a:xfrm>
                  <a:custGeom>
                    <a:avLst/>
                    <a:gdLst/>
                    <a:ahLst/>
                    <a:cxnLst>
                      <a:cxn ang="0">
                        <a:pos x="536" y="69"/>
                      </a:cxn>
                      <a:cxn ang="0">
                        <a:pos x="429" y="95"/>
                      </a:cxn>
                      <a:cxn ang="0">
                        <a:pos x="419" y="95"/>
                      </a:cxn>
                      <a:cxn ang="0">
                        <a:pos x="375" y="70"/>
                      </a:cxn>
                      <a:cxn ang="0">
                        <a:pos x="110" y="46"/>
                      </a:cxn>
                      <a:cxn ang="0">
                        <a:pos x="80" y="46"/>
                      </a:cxn>
                      <a:cxn ang="0">
                        <a:pos x="0" y="50"/>
                      </a:cxn>
                      <a:cxn ang="0">
                        <a:pos x="0" y="0"/>
                      </a:cxn>
                      <a:cxn ang="0">
                        <a:pos x="124" y="0"/>
                      </a:cxn>
                      <a:cxn ang="0">
                        <a:pos x="144" y="8"/>
                      </a:cxn>
                      <a:cxn ang="0">
                        <a:pos x="482" y="38"/>
                      </a:cxn>
                      <a:cxn ang="0">
                        <a:pos x="524" y="53"/>
                      </a:cxn>
                      <a:cxn ang="0">
                        <a:pos x="536" y="69"/>
                      </a:cxn>
                    </a:cxnLst>
                    <a:rect l="0" t="0" r="r" b="b"/>
                    <a:pathLst>
                      <a:path w="536" h="95">
                        <a:moveTo>
                          <a:pt x="536" y="69"/>
                        </a:moveTo>
                        <a:cubicBezTo>
                          <a:pt x="429" y="95"/>
                          <a:pt x="429" y="95"/>
                          <a:pt x="429" y="95"/>
                        </a:cubicBezTo>
                        <a:cubicBezTo>
                          <a:pt x="419" y="95"/>
                          <a:pt x="419" y="95"/>
                          <a:pt x="419" y="95"/>
                        </a:cubicBezTo>
                        <a:cubicBezTo>
                          <a:pt x="409" y="76"/>
                          <a:pt x="395" y="72"/>
                          <a:pt x="375" y="70"/>
                        </a:cubicBezTo>
                        <a:cubicBezTo>
                          <a:pt x="110" y="46"/>
                          <a:pt x="110" y="46"/>
                          <a:pt x="110" y="46"/>
                        </a:cubicBezTo>
                        <a:cubicBezTo>
                          <a:pt x="100" y="45"/>
                          <a:pt x="90" y="45"/>
                          <a:pt x="80" y="46"/>
                        </a:cubicBezTo>
                        <a:cubicBezTo>
                          <a:pt x="61" y="48"/>
                          <a:pt x="26" y="49"/>
                          <a:pt x="0" y="50"/>
                        </a:cubicBezTo>
                        <a:cubicBezTo>
                          <a:pt x="0" y="0"/>
                          <a:pt x="0" y="0"/>
                          <a:pt x="0" y="0"/>
                        </a:cubicBezTo>
                        <a:cubicBezTo>
                          <a:pt x="124" y="0"/>
                          <a:pt x="124" y="0"/>
                          <a:pt x="124" y="0"/>
                        </a:cubicBezTo>
                        <a:cubicBezTo>
                          <a:pt x="129" y="4"/>
                          <a:pt x="136" y="8"/>
                          <a:pt x="144" y="8"/>
                        </a:cubicBezTo>
                        <a:cubicBezTo>
                          <a:pt x="482" y="38"/>
                          <a:pt x="482" y="38"/>
                          <a:pt x="482" y="38"/>
                        </a:cubicBezTo>
                        <a:cubicBezTo>
                          <a:pt x="500" y="40"/>
                          <a:pt x="514" y="41"/>
                          <a:pt x="524" y="53"/>
                        </a:cubicBezTo>
                        <a:lnTo>
                          <a:pt x="536" y="69"/>
                        </a:lnTo>
                        <a:close/>
                      </a:path>
                    </a:pathLst>
                  </a:custGeom>
                  <a:gradFill>
                    <a:gsLst>
                      <a:gs pos="0">
                        <a:srgbClr val="53555A"/>
                      </a:gs>
                      <a:gs pos="38000">
                        <a:srgbClr val="E7E8EC"/>
                      </a:gs>
                    </a:gsLst>
                    <a:lin ang="1584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133" name="Freeform 14"/>
                  <p:cNvSpPr>
                    <a:spLocks/>
                  </p:cNvSpPr>
                  <p:nvPr/>
                </p:nvSpPr>
                <p:spPr bwMode="gray">
                  <a:xfrm>
                    <a:off x="4570413" y="3382963"/>
                    <a:ext cx="1608138" cy="222250"/>
                  </a:xfrm>
                  <a:custGeom>
                    <a:avLst/>
                    <a:gdLst/>
                    <a:ahLst/>
                    <a:cxnLst>
                      <a:cxn ang="0">
                        <a:pos x="429" y="59"/>
                      </a:cxn>
                      <a:cxn ang="0">
                        <a:pos x="419" y="59"/>
                      </a:cxn>
                      <a:cxn ang="0">
                        <a:pos x="375" y="36"/>
                      </a:cxn>
                      <a:cxn ang="0">
                        <a:pos x="110" y="11"/>
                      </a:cxn>
                      <a:cxn ang="0">
                        <a:pos x="80" y="12"/>
                      </a:cxn>
                      <a:cxn ang="0">
                        <a:pos x="0" y="15"/>
                      </a:cxn>
                      <a:cxn ang="0">
                        <a:pos x="0" y="5"/>
                      </a:cxn>
                      <a:cxn ang="0">
                        <a:pos x="73" y="2"/>
                      </a:cxn>
                      <a:cxn ang="0">
                        <a:pos x="111" y="0"/>
                      </a:cxn>
                      <a:cxn ang="0">
                        <a:pos x="379" y="24"/>
                      </a:cxn>
                      <a:cxn ang="0">
                        <a:pos x="421" y="46"/>
                      </a:cxn>
                      <a:cxn ang="0">
                        <a:pos x="429" y="59"/>
                      </a:cxn>
                    </a:cxnLst>
                    <a:rect l="0" t="0" r="r" b="b"/>
                    <a:pathLst>
                      <a:path w="429" h="59">
                        <a:moveTo>
                          <a:pt x="429" y="59"/>
                        </a:moveTo>
                        <a:cubicBezTo>
                          <a:pt x="419" y="59"/>
                          <a:pt x="419" y="59"/>
                          <a:pt x="419" y="59"/>
                        </a:cubicBezTo>
                        <a:cubicBezTo>
                          <a:pt x="408" y="40"/>
                          <a:pt x="395" y="37"/>
                          <a:pt x="375" y="36"/>
                        </a:cubicBezTo>
                        <a:cubicBezTo>
                          <a:pt x="110" y="11"/>
                          <a:pt x="110" y="11"/>
                          <a:pt x="110" y="11"/>
                        </a:cubicBezTo>
                        <a:cubicBezTo>
                          <a:pt x="100" y="11"/>
                          <a:pt x="90" y="10"/>
                          <a:pt x="80" y="12"/>
                        </a:cubicBezTo>
                        <a:cubicBezTo>
                          <a:pt x="61" y="14"/>
                          <a:pt x="24" y="15"/>
                          <a:pt x="0" y="15"/>
                        </a:cubicBezTo>
                        <a:cubicBezTo>
                          <a:pt x="0" y="5"/>
                          <a:pt x="0" y="5"/>
                          <a:pt x="0" y="5"/>
                        </a:cubicBezTo>
                        <a:cubicBezTo>
                          <a:pt x="73" y="2"/>
                          <a:pt x="73" y="2"/>
                          <a:pt x="73" y="2"/>
                        </a:cubicBezTo>
                        <a:cubicBezTo>
                          <a:pt x="86" y="2"/>
                          <a:pt x="101" y="0"/>
                          <a:pt x="111" y="0"/>
                        </a:cubicBezTo>
                        <a:cubicBezTo>
                          <a:pt x="379" y="24"/>
                          <a:pt x="379" y="24"/>
                          <a:pt x="379" y="24"/>
                        </a:cubicBezTo>
                        <a:cubicBezTo>
                          <a:pt x="398" y="25"/>
                          <a:pt x="413" y="32"/>
                          <a:pt x="421" y="46"/>
                        </a:cubicBezTo>
                        <a:lnTo>
                          <a:pt x="429" y="59"/>
                        </a:lnTo>
                        <a:close/>
                      </a:path>
                    </a:pathLst>
                  </a:custGeom>
                  <a:gradFill>
                    <a:gsLst>
                      <a:gs pos="0">
                        <a:srgbClr val="9C9EAA"/>
                      </a:gs>
                      <a:gs pos="16000">
                        <a:srgbClr val="32373B"/>
                      </a:gs>
                      <a:gs pos="20000">
                        <a:srgbClr val="9C9EAA"/>
                      </a:gs>
                      <a:gs pos="24000">
                        <a:srgbClr val="32373B"/>
                      </a:gs>
                      <a:gs pos="74000">
                        <a:srgbClr val="515257"/>
                      </a:gs>
                      <a:gs pos="100000">
                        <a:srgbClr val="4A4F53"/>
                      </a:gs>
                    </a:gsLst>
                    <a:lin ang="0" scaled="1"/>
                  </a:gradFill>
                  <a:ln w="9525">
                    <a:noFill/>
                    <a:round/>
                    <a:headEnd/>
                    <a:tailEnd/>
                  </a:ln>
                </p:spPr>
                <p:txBody>
                  <a:bodyPr vert="horz" wrap="square" lIns="91440" tIns="45720" rIns="91440" bIns="45720" numCol="1" anchor="t" anchorCtr="0" compatLnSpc="1">
                    <a:prstTxWarp prst="textNoShape">
                      <a:avLst/>
                    </a:prstTxWarp>
                  </a:bodyPr>
                  <a:lstStyle/>
                  <a:p>
                    <a:endParaRPr lang="de-DE"/>
                  </a:p>
                </p:txBody>
              </p:sp>
              <p:sp>
                <p:nvSpPr>
                  <p:cNvPr id="134" name="Freeform 16"/>
                  <p:cNvSpPr>
                    <a:spLocks/>
                  </p:cNvSpPr>
                  <p:nvPr/>
                </p:nvSpPr>
                <p:spPr bwMode="gray">
                  <a:xfrm>
                    <a:off x="4570413" y="3382963"/>
                    <a:ext cx="1608138" cy="222250"/>
                  </a:xfrm>
                  <a:custGeom>
                    <a:avLst/>
                    <a:gdLst/>
                    <a:ahLst/>
                    <a:cxnLst>
                      <a:cxn ang="0">
                        <a:pos x="0" y="5"/>
                      </a:cxn>
                      <a:cxn ang="0">
                        <a:pos x="71" y="2"/>
                      </a:cxn>
                      <a:cxn ang="0">
                        <a:pos x="109" y="0"/>
                      </a:cxn>
                      <a:cxn ang="0">
                        <a:pos x="377" y="24"/>
                      </a:cxn>
                      <a:cxn ang="0">
                        <a:pos x="419" y="46"/>
                      </a:cxn>
                      <a:cxn ang="0">
                        <a:pos x="427" y="59"/>
                      </a:cxn>
                    </a:cxnLst>
                    <a:rect l="0" t="0" r="r" b="b"/>
                    <a:pathLst>
                      <a:path w="427" h="59">
                        <a:moveTo>
                          <a:pt x="0" y="5"/>
                        </a:moveTo>
                        <a:cubicBezTo>
                          <a:pt x="71" y="2"/>
                          <a:pt x="71" y="2"/>
                          <a:pt x="71" y="2"/>
                        </a:cubicBezTo>
                        <a:cubicBezTo>
                          <a:pt x="84" y="2"/>
                          <a:pt x="99" y="0"/>
                          <a:pt x="109" y="0"/>
                        </a:cubicBezTo>
                        <a:cubicBezTo>
                          <a:pt x="377" y="24"/>
                          <a:pt x="377" y="24"/>
                          <a:pt x="377" y="24"/>
                        </a:cubicBezTo>
                        <a:cubicBezTo>
                          <a:pt x="396" y="25"/>
                          <a:pt x="411" y="32"/>
                          <a:pt x="419" y="46"/>
                        </a:cubicBezTo>
                        <a:cubicBezTo>
                          <a:pt x="427" y="59"/>
                          <a:pt x="427" y="59"/>
                          <a:pt x="427"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sp>
                <p:nvSpPr>
                  <p:cNvPr id="135" name="Oval 19"/>
                  <p:cNvSpPr>
                    <a:spLocks noChangeArrowheads="1"/>
                  </p:cNvSpPr>
                  <p:nvPr/>
                </p:nvSpPr>
                <p:spPr bwMode="gray">
                  <a:xfrm>
                    <a:off x="4195763" y="3286125"/>
                    <a:ext cx="787400" cy="96838"/>
                  </a:xfrm>
                  <a:prstGeom prst="ellipse">
                    <a:avLst/>
                  </a:prstGeom>
                  <a:gradFill flip="none" rotWithShape="1">
                    <a:gsLst>
                      <a:gs pos="0">
                        <a:srgbClr val="B5B7BB"/>
                      </a:gs>
                      <a:gs pos="100000">
                        <a:srgbClr val="E5E6EA"/>
                      </a:gs>
                    </a:gsLst>
                    <a:lin ang="16200000" scaled="1"/>
                    <a:tileRect/>
                  </a:gradFill>
                  <a:ln w="3"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p>
                </p:txBody>
              </p:sp>
            </p:grpSp>
            <p:grpSp>
              <p:nvGrpSpPr>
                <p:cNvPr id="124" name="Gruppieren 142"/>
                <p:cNvGrpSpPr/>
                <p:nvPr/>
              </p:nvGrpSpPr>
              <p:grpSpPr bwMode="gray">
                <a:xfrm>
                  <a:off x="7171079" y="4669235"/>
                  <a:ext cx="309708" cy="237569"/>
                  <a:chOff x="7226249" y="4669235"/>
                  <a:chExt cx="237569" cy="237569"/>
                </a:xfrm>
              </p:grpSpPr>
              <p:sp>
                <p:nvSpPr>
                  <p:cNvPr id="125" name="Rechteck 342"/>
                  <p:cNvSpPr/>
                  <p:nvPr/>
                </p:nvSpPr>
                <p:spPr bwMode="gray">
                  <a:xfrm>
                    <a:off x="7226249" y="4669235"/>
                    <a:ext cx="237569" cy="237569"/>
                  </a:xfrm>
                  <a:prstGeom prst="rect">
                    <a:avLst/>
                  </a:prstGeom>
                  <a:solidFill>
                    <a:srgbClr val="B5B7BB"/>
                  </a:solidFill>
                  <a:ln w="12700">
                    <a:noFill/>
                    <a:round/>
                    <a:headEnd/>
                    <a:tailEnd/>
                  </a:ln>
                </p:spPr>
                <p:txBody>
                  <a:bodyPr rtlCol="0" anchor="ctr"/>
                  <a:lstStyle/>
                  <a:p>
                    <a:pPr algn="ctr"/>
                    <a:endParaRPr lang="de-DE" dirty="0"/>
                  </a:p>
                </p:txBody>
              </p:sp>
              <p:sp>
                <p:nvSpPr>
                  <p:cNvPr id="126" name="Rechteck 343"/>
                  <p:cNvSpPr/>
                  <p:nvPr/>
                </p:nvSpPr>
                <p:spPr bwMode="gray">
                  <a:xfrm>
                    <a:off x="7242356" y="4685343"/>
                    <a:ext cx="205353" cy="205353"/>
                  </a:xfrm>
                  <a:prstGeom prst="rect">
                    <a:avLst/>
                  </a:prstGeom>
                  <a:gradFill flip="none" rotWithShape="1">
                    <a:gsLst>
                      <a:gs pos="0">
                        <a:srgbClr val="B5B7BB"/>
                      </a:gs>
                      <a:gs pos="100000">
                        <a:srgbClr val="E5E6EA"/>
                      </a:gs>
                    </a:gsLst>
                    <a:lin ang="16200000" scaled="1"/>
                    <a:tileRect/>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dirty="0"/>
                  </a:p>
                </p:txBody>
              </p:sp>
            </p:grpSp>
          </p:grpSp>
          <p:grpSp>
            <p:nvGrpSpPr>
              <p:cNvPr id="109" name="Gruppieren 126"/>
              <p:cNvGrpSpPr/>
              <p:nvPr/>
            </p:nvGrpSpPr>
            <p:grpSpPr bwMode="gray">
              <a:xfrm>
                <a:off x="417673" y="4447388"/>
                <a:ext cx="2508091" cy="1560198"/>
                <a:chOff x="417673" y="4447388"/>
                <a:chExt cx="2508091" cy="1560198"/>
              </a:xfrm>
            </p:grpSpPr>
            <p:sp>
              <p:nvSpPr>
                <p:cNvPr id="111" name="Freeform 7"/>
                <p:cNvSpPr>
                  <a:spLocks noChangeAspect="1"/>
                </p:cNvSpPr>
                <p:nvPr/>
              </p:nvSpPr>
              <p:spPr bwMode="gray">
                <a:xfrm>
                  <a:off x="417673" y="4539896"/>
                  <a:ext cx="2508090" cy="1456983"/>
                </a:xfrm>
                <a:custGeom>
                  <a:avLst/>
                  <a:gdLst>
                    <a:gd name="T0" fmla="*/ 501 w 519"/>
                    <a:gd name="T1" fmla="*/ 0 h 393"/>
                    <a:gd name="T2" fmla="*/ 501 w 519"/>
                    <a:gd name="T3" fmla="*/ 359 h 393"/>
                    <a:gd name="T4" fmla="*/ 18 w 519"/>
                    <a:gd name="T5" fmla="*/ 359 h 393"/>
                    <a:gd name="T6" fmla="*/ 18 w 519"/>
                    <a:gd name="T7" fmla="*/ 0 h 393"/>
                    <a:gd name="T8" fmla="*/ 0 w 519"/>
                    <a:gd name="T9" fmla="*/ 0 h 393"/>
                    <a:gd name="T10" fmla="*/ 0 w 519"/>
                    <a:gd name="T11" fmla="*/ 385 h 393"/>
                    <a:gd name="T12" fmla="*/ 7 w 519"/>
                    <a:gd name="T13" fmla="*/ 393 h 393"/>
                    <a:gd name="T14" fmla="*/ 512 w 519"/>
                    <a:gd name="T15" fmla="*/ 393 h 393"/>
                    <a:gd name="T16" fmla="*/ 519 w 519"/>
                    <a:gd name="T17" fmla="*/ 385 h 393"/>
                    <a:gd name="T18" fmla="*/ 519 w 519"/>
                    <a:gd name="T19" fmla="*/ 0 h 393"/>
                    <a:gd name="T20" fmla="*/ 501 w 519"/>
                    <a:gd name="T21" fmla="*/ 0 h 39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19"/>
                    <a:gd name="T34" fmla="*/ 0 h 393"/>
                    <a:gd name="T35" fmla="*/ 519 w 519"/>
                    <a:gd name="T36" fmla="*/ 393 h 393"/>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0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0 w 10000"/>
                    <a:gd name="connsiteY3" fmla="*/ 1105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0 h 8895"/>
                    <a:gd name="connsiteX1" fmla="*/ 9653 w 10000"/>
                    <a:gd name="connsiteY1" fmla="*/ 8030 h 8895"/>
                    <a:gd name="connsiteX2" fmla="*/ 347 w 10000"/>
                    <a:gd name="connsiteY2" fmla="*/ 8030 h 8895"/>
                    <a:gd name="connsiteX3" fmla="*/ 340 w 10000"/>
                    <a:gd name="connsiteY3" fmla="*/ 0 h 8895"/>
                    <a:gd name="connsiteX4" fmla="*/ 0 w 10000"/>
                    <a:gd name="connsiteY4" fmla="*/ 0 h 8895"/>
                    <a:gd name="connsiteX5" fmla="*/ 0 w 10000"/>
                    <a:gd name="connsiteY5" fmla="*/ 8691 h 8895"/>
                    <a:gd name="connsiteX6" fmla="*/ 135 w 10000"/>
                    <a:gd name="connsiteY6" fmla="*/ 8895 h 8895"/>
                    <a:gd name="connsiteX7" fmla="*/ 9865 w 10000"/>
                    <a:gd name="connsiteY7" fmla="*/ 8895 h 8895"/>
                    <a:gd name="connsiteX8" fmla="*/ 10000 w 10000"/>
                    <a:gd name="connsiteY8" fmla="*/ 8691 h 8895"/>
                    <a:gd name="connsiteX9" fmla="*/ 10000 w 10000"/>
                    <a:gd name="connsiteY9" fmla="*/ 0 h 8895"/>
                    <a:gd name="connsiteX10" fmla="*/ 9670 w 10000"/>
                    <a:gd name="connsiteY10" fmla="*/ 0 h 8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00" h="8895">
                      <a:moveTo>
                        <a:pt x="9670" y="0"/>
                      </a:moveTo>
                      <a:cubicBezTo>
                        <a:pt x="9664" y="2677"/>
                        <a:pt x="9659" y="5353"/>
                        <a:pt x="9653" y="8030"/>
                      </a:cubicBezTo>
                      <a:lnTo>
                        <a:pt x="347" y="8030"/>
                      </a:lnTo>
                      <a:cubicBezTo>
                        <a:pt x="345" y="5353"/>
                        <a:pt x="342" y="2677"/>
                        <a:pt x="340" y="0"/>
                      </a:cubicBezTo>
                      <a:lnTo>
                        <a:pt x="0" y="0"/>
                      </a:lnTo>
                      <a:lnTo>
                        <a:pt x="0" y="8691"/>
                      </a:lnTo>
                      <a:cubicBezTo>
                        <a:pt x="0" y="8793"/>
                        <a:pt x="58" y="8895"/>
                        <a:pt x="135" y="8895"/>
                      </a:cubicBezTo>
                      <a:lnTo>
                        <a:pt x="9865" y="8895"/>
                      </a:lnTo>
                      <a:cubicBezTo>
                        <a:pt x="9942" y="8895"/>
                        <a:pt x="10000" y="8793"/>
                        <a:pt x="10000" y="8691"/>
                      </a:cubicBezTo>
                      <a:lnTo>
                        <a:pt x="10000" y="0"/>
                      </a:lnTo>
                      <a:lnTo>
                        <a:pt x="9670" y="0"/>
                      </a:lnTo>
                      <a:close/>
                    </a:path>
                  </a:pathLst>
                </a:custGeom>
                <a:gradFill rotWithShape="1">
                  <a:gsLst>
                    <a:gs pos="0">
                      <a:srgbClr val="949494"/>
                    </a:gs>
                    <a:gs pos="50000">
                      <a:srgbClr val="DDDDDD"/>
                    </a:gs>
                    <a:gs pos="100000">
                      <a:srgbClr val="949494"/>
                    </a:gs>
                  </a:gsLst>
                  <a:lin ang="5400000" scaled="1"/>
                </a:gradFill>
                <a:ln w="9525">
                  <a:noFill/>
                  <a:round/>
                  <a:headEnd/>
                  <a:tailEnd/>
                </a:ln>
              </p:spPr>
              <p:txBody>
                <a:bodyPr/>
                <a:lstStyle/>
                <a:p>
                  <a:endParaRPr lang="de-DE" noProof="1"/>
                </a:p>
              </p:txBody>
            </p:sp>
            <p:sp>
              <p:nvSpPr>
                <p:cNvPr id="112" name="Freeform 9"/>
                <p:cNvSpPr>
                  <a:spLocks noChangeAspect="1"/>
                </p:cNvSpPr>
                <p:nvPr/>
              </p:nvSpPr>
              <p:spPr bwMode="gray">
                <a:xfrm>
                  <a:off x="417673" y="4447388"/>
                  <a:ext cx="2508090" cy="92465"/>
                </a:xfrm>
                <a:custGeom>
                  <a:avLst/>
                  <a:gdLst>
                    <a:gd name="T0" fmla="*/ 18 w 519"/>
                    <a:gd name="T1" fmla="*/ 19 h 19"/>
                    <a:gd name="T2" fmla="*/ 501 w 519"/>
                    <a:gd name="T3" fmla="*/ 19 h 19"/>
                    <a:gd name="T4" fmla="*/ 501 w 519"/>
                    <a:gd name="T5" fmla="*/ 19 h 19"/>
                    <a:gd name="T6" fmla="*/ 519 w 519"/>
                    <a:gd name="T7" fmla="*/ 19 h 19"/>
                    <a:gd name="T8" fmla="*/ 519 w 519"/>
                    <a:gd name="T9" fmla="*/ 8 h 19"/>
                    <a:gd name="T10" fmla="*/ 512 w 519"/>
                    <a:gd name="T11" fmla="*/ 0 h 19"/>
                    <a:gd name="T12" fmla="*/ 7 w 519"/>
                    <a:gd name="T13" fmla="*/ 0 h 19"/>
                    <a:gd name="T14" fmla="*/ 0 w 519"/>
                    <a:gd name="T15" fmla="*/ 8 h 19"/>
                    <a:gd name="T16" fmla="*/ 0 w 519"/>
                    <a:gd name="T17" fmla="*/ 19 h 19"/>
                    <a:gd name="T18" fmla="*/ 18 w 519"/>
                    <a:gd name="T19" fmla="*/ 19 h 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9"/>
                    <a:gd name="T31" fmla="*/ 0 h 19"/>
                    <a:gd name="T32" fmla="*/ 519 w 519"/>
                    <a:gd name="T33" fmla="*/ 19 h 1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9" h="19">
                      <a:moveTo>
                        <a:pt x="18" y="19"/>
                      </a:moveTo>
                      <a:cubicBezTo>
                        <a:pt x="501" y="19"/>
                        <a:pt x="501" y="19"/>
                        <a:pt x="501" y="19"/>
                      </a:cubicBezTo>
                      <a:cubicBezTo>
                        <a:pt x="501" y="19"/>
                        <a:pt x="501" y="19"/>
                        <a:pt x="501" y="19"/>
                      </a:cubicBezTo>
                      <a:cubicBezTo>
                        <a:pt x="519" y="19"/>
                        <a:pt x="519" y="19"/>
                        <a:pt x="519" y="19"/>
                      </a:cubicBezTo>
                      <a:cubicBezTo>
                        <a:pt x="519" y="8"/>
                        <a:pt x="519" y="8"/>
                        <a:pt x="519" y="8"/>
                      </a:cubicBezTo>
                      <a:cubicBezTo>
                        <a:pt x="519" y="4"/>
                        <a:pt x="516" y="0"/>
                        <a:pt x="512" y="0"/>
                      </a:cubicBezTo>
                      <a:cubicBezTo>
                        <a:pt x="7" y="0"/>
                        <a:pt x="7" y="0"/>
                        <a:pt x="7" y="0"/>
                      </a:cubicBezTo>
                      <a:cubicBezTo>
                        <a:pt x="3" y="0"/>
                        <a:pt x="0" y="4"/>
                        <a:pt x="0" y="8"/>
                      </a:cubicBezTo>
                      <a:cubicBezTo>
                        <a:pt x="0" y="19"/>
                        <a:pt x="0" y="19"/>
                        <a:pt x="0" y="19"/>
                      </a:cubicBezTo>
                      <a:close/>
                    </a:path>
                  </a:pathLst>
                </a:custGeom>
                <a:gradFill rotWithShape="1">
                  <a:gsLst>
                    <a:gs pos="0">
                      <a:srgbClr val="EAEAEA"/>
                    </a:gs>
                    <a:gs pos="100000">
                      <a:srgbClr val="949494"/>
                    </a:gs>
                  </a:gsLst>
                  <a:lin ang="5400000" scaled="1"/>
                </a:gradFill>
                <a:ln w="9525">
                  <a:noFill/>
                  <a:round/>
                  <a:headEnd/>
                  <a:tailEnd/>
                </a:ln>
              </p:spPr>
              <p:txBody>
                <a:bodyPr/>
                <a:lstStyle/>
                <a:p>
                  <a:endParaRPr lang="de-DE" noProof="1"/>
                </a:p>
              </p:txBody>
            </p:sp>
            <p:sp>
              <p:nvSpPr>
                <p:cNvPr id="113" name="Freeform 11"/>
                <p:cNvSpPr>
                  <a:spLocks noChangeAspect="1"/>
                </p:cNvSpPr>
                <p:nvPr/>
              </p:nvSpPr>
              <p:spPr bwMode="gray">
                <a:xfrm>
                  <a:off x="417674" y="5906151"/>
                  <a:ext cx="2508090" cy="84679"/>
                </a:xfrm>
                <a:custGeom>
                  <a:avLst/>
                  <a:gdLst>
                    <a:gd name="T0" fmla="*/ 1271 w 1289"/>
                    <a:gd name="T1" fmla="*/ 20 h 54"/>
                    <a:gd name="T2" fmla="*/ 17 w 1289"/>
                    <a:gd name="T3" fmla="*/ 20 h 54"/>
                    <a:gd name="T4" fmla="*/ 0 w 1289"/>
                    <a:gd name="T5" fmla="*/ 0 h 54"/>
                    <a:gd name="T6" fmla="*/ 0 w 1289"/>
                    <a:gd name="T7" fmla="*/ 34 h 54"/>
                    <a:gd name="T8" fmla="*/ 17 w 1289"/>
                    <a:gd name="T9" fmla="*/ 54 h 54"/>
                    <a:gd name="T10" fmla="*/ 1271 w 1289"/>
                    <a:gd name="T11" fmla="*/ 54 h 54"/>
                    <a:gd name="T12" fmla="*/ 1289 w 1289"/>
                    <a:gd name="T13" fmla="*/ 34 h 54"/>
                    <a:gd name="T14" fmla="*/ 1289 w 1289"/>
                    <a:gd name="T15" fmla="*/ 0 h 54"/>
                    <a:gd name="T16" fmla="*/ 1271 w 1289"/>
                    <a:gd name="T17" fmla="*/ 20 h 5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89"/>
                    <a:gd name="T28" fmla="*/ 0 h 54"/>
                    <a:gd name="T29" fmla="*/ 1289 w 1289"/>
                    <a:gd name="T30" fmla="*/ 54 h 5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89" h="54">
                      <a:moveTo>
                        <a:pt x="1271" y="20"/>
                      </a:moveTo>
                      <a:cubicBezTo>
                        <a:pt x="1271" y="20"/>
                        <a:pt x="1271" y="20"/>
                        <a:pt x="17" y="20"/>
                      </a:cubicBezTo>
                      <a:cubicBezTo>
                        <a:pt x="7" y="20"/>
                        <a:pt x="0" y="10"/>
                        <a:pt x="0" y="0"/>
                      </a:cubicBezTo>
                      <a:cubicBezTo>
                        <a:pt x="0" y="34"/>
                        <a:pt x="0" y="34"/>
                        <a:pt x="0" y="34"/>
                      </a:cubicBezTo>
                      <a:cubicBezTo>
                        <a:pt x="0" y="44"/>
                        <a:pt x="7" y="54"/>
                        <a:pt x="17" y="54"/>
                      </a:cubicBezTo>
                      <a:cubicBezTo>
                        <a:pt x="1271" y="54"/>
                        <a:pt x="1271" y="54"/>
                        <a:pt x="1271" y="54"/>
                      </a:cubicBezTo>
                      <a:cubicBezTo>
                        <a:pt x="1281" y="54"/>
                        <a:pt x="1289" y="44"/>
                        <a:pt x="1289" y="34"/>
                      </a:cubicBezTo>
                      <a:cubicBezTo>
                        <a:pt x="1289" y="22"/>
                        <a:pt x="1289" y="11"/>
                        <a:pt x="1289" y="0"/>
                      </a:cubicBezTo>
                      <a:close/>
                    </a:path>
                  </a:pathLst>
                </a:custGeom>
                <a:gradFill rotWithShape="1">
                  <a:gsLst>
                    <a:gs pos="0">
                      <a:srgbClr val="0C0C0C"/>
                    </a:gs>
                    <a:gs pos="100000">
                      <a:srgbClr val="969696"/>
                    </a:gs>
                  </a:gsLst>
                  <a:lin ang="5400000" scaled="1"/>
                </a:gradFill>
                <a:ln w="12700">
                  <a:noFill/>
                  <a:miter lim="800000"/>
                  <a:headEnd/>
                  <a:tailEnd/>
                </a:ln>
              </p:spPr>
              <p:txBody>
                <a:bodyPr/>
                <a:lstStyle/>
                <a:p>
                  <a:endParaRPr lang="de-DE" noProof="1"/>
                </a:p>
              </p:txBody>
            </p:sp>
            <p:grpSp>
              <p:nvGrpSpPr>
                <p:cNvPr id="114" name="Group 12"/>
                <p:cNvGrpSpPr>
                  <a:grpSpLocks noChangeAspect="1"/>
                </p:cNvGrpSpPr>
                <p:nvPr/>
              </p:nvGrpSpPr>
              <p:grpSpPr bwMode="gray">
                <a:xfrm>
                  <a:off x="2092659" y="5996879"/>
                  <a:ext cx="250129" cy="10707"/>
                  <a:chOff x="1974" y="3040"/>
                  <a:chExt cx="319" cy="20"/>
                </a:xfrm>
              </p:grpSpPr>
              <p:sp>
                <p:nvSpPr>
                  <p:cNvPr id="119" name="Freeform 13"/>
                  <p:cNvSpPr>
                    <a:spLocks noChangeAspect="1"/>
                  </p:cNvSpPr>
                  <p:nvPr/>
                </p:nvSpPr>
                <p:spPr bwMode="gray">
                  <a:xfrm>
                    <a:off x="1974" y="3040"/>
                    <a:ext cx="57"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p>
                </p:txBody>
              </p:sp>
              <p:sp>
                <p:nvSpPr>
                  <p:cNvPr id="120" name="Freeform 14"/>
                  <p:cNvSpPr>
                    <a:spLocks noChangeAspect="1"/>
                  </p:cNvSpPr>
                  <p:nvPr/>
                </p:nvSpPr>
                <p:spPr bwMode="gray">
                  <a:xfrm>
                    <a:off x="2061"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3"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p>
                </p:txBody>
              </p:sp>
              <p:sp>
                <p:nvSpPr>
                  <p:cNvPr id="121" name="Freeform 15"/>
                  <p:cNvSpPr>
                    <a:spLocks noChangeAspect="1"/>
                  </p:cNvSpPr>
                  <p:nvPr/>
                </p:nvSpPr>
                <p:spPr bwMode="gray">
                  <a:xfrm>
                    <a:off x="2149" y="3040"/>
                    <a:ext cx="56"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p>
                </p:txBody>
              </p:sp>
              <p:sp>
                <p:nvSpPr>
                  <p:cNvPr id="122" name="Freeform 16"/>
                  <p:cNvSpPr>
                    <a:spLocks noChangeAspect="1"/>
                  </p:cNvSpPr>
                  <p:nvPr/>
                </p:nvSpPr>
                <p:spPr bwMode="gray">
                  <a:xfrm>
                    <a:off x="2235"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2"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p>
                </p:txBody>
              </p:sp>
            </p:grpSp>
            <p:grpSp>
              <p:nvGrpSpPr>
                <p:cNvPr id="115" name="Group 19"/>
                <p:cNvGrpSpPr>
                  <a:grpSpLocks noChangeAspect="1"/>
                </p:cNvGrpSpPr>
                <p:nvPr/>
              </p:nvGrpSpPr>
              <p:grpSpPr bwMode="gray">
                <a:xfrm>
                  <a:off x="2708726" y="5919014"/>
                  <a:ext cx="112898" cy="22387"/>
                  <a:chOff x="2601" y="2959"/>
                  <a:chExt cx="139" cy="27"/>
                </a:xfrm>
              </p:grpSpPr>
              <p:sp>
                <p:nvSpPr>
                  <p:cNvPr id="116" name="AutoShape 20"/>
                  <p:cNvSpPr>
                    <a:spLocks noChangeAspect="1" noChangeArrowheads="1"/>
                  </p:cNvSpPr>
                  <p:nvPr/>
                </p:nvSpPr>
                <p:spPr bwMode="gray">
                  <a:xfrm flipV="1">
                    <a:off x="2601" y="2959"/>
                    <a:ext cx="139" cy="27"/>
                  </a:xfrm>
                  <a:prstGeom prst="roundRect">
                    <a:avLst>
                      <a:gd name="adj" fmla="val 46398"/>
                    </a:avLst>
                  </a:prstGeom>
                  <a:gradFill rotWithShape="1">
                    <a:gsLst>
                      <a:gs pos="0">
                        <a:srgbClr val="2B2B2B"/>
                      </a:gs>
                      <a:gs pos="100000">
                        <a:srgbClr val="C0C0C0"/>
                      </a:gs>
                    </a:gsLst>
                    <a:lin ang="5400000" scaled="1"/>
                  </a:gradFill>
                  <a:ln w="3175">
                    <a:solidFill>
                      <a:srgbClr val="969696"/>
                    </a:solidFill>
                    <a:round/>
                    <a:headEnd/>
                    <a:tailEnd/>
                  </a:ln>
                </p:spPr>
                <p:txBody>
                  <a:bodyPr wrap="none" anchor="ctr"/>
                  <a:lstStyle/>
                  <a:p>
                    <a:endParaRPr lang="de-DE" noProof="1"/>
                  </a:p>
                </p:txBody>
              </p:sp>
              <p:sp>
                <p:nvSpPr>
                  <p:cNvPr id="117" name="AutoShape 21"/>
                  <p:cNvSpPr>
                    <a:spLocks noChangeAspect="1" noChangeArrowheads="1"/>
                  </p:cNvSpPr>
                  <p:nvPr/>
                </p:nvSpPr>
                <p:spPr bwMode="gray">
                  <a:xfrm flipV="1">
                    <a:off x="2650" y="2964"/>
                    <a:ext cx="82" cy="16"/>
                  </a:xfrm>
                  <a:prstGeom prst="roundRect">
                    <a:avLst>
                      <a:gd name="adj" fmla="val 50000"/>
                    </a:avLst>
                  </a:prstGeom>
                  <a:gradFill rotWithShape="1">
                    <a:gsLst>
                      <a:gs pos="0">
                        <a:srgbClr val="FFFFFF"/>
                      </a:gs>
                      <a:gs pos="50000">
                        <a:srgbClr val="B2B2B2"/>
                      </a:gs>
                      <a:gs pos="100000">
                        <a:srgbClr val="FFFFFF"/>
                      </a:gs>
                    </a:gsLst>
                    <a:lin ang="5400000" scaled="1"/>
                  </a:gradFill>
                  <a:ln w="3175">
                    <a:solidFill>
                      <a:srgbClr val="969696"/>
                    </a:solidFill>
                    <a:round/>
                    <a:headEnd/>
                    <a:tailEnd/>
                  </a:ln>
                </p:spPr>
                <p:txBody>
                  <a:bodyPr wrap="none" anchor="ctr"/>
                  <a:lstStyle/>
                  <a:p>
                    <a:endParaRPr lang="de-DE" noProof="1"/>
                  </a:p>
                </p:txBody>
              </p:sp>
              <p:sp>
                <p:nvSpPr>
                  <p:cNvPr id="118" name="Oval 22"/>
                  <p:cNvSpPr>
                    <a:spLocks noChangeAspect="1" noChangeArrowheads="1"/>
                  </p:cNvSpPr>
                  <p:nvPr/>
                </p:nvSpPr>
                <p:spPr bwMode="gray">
                  <a:xfrm flipV="1">
                    <a:off x="2606" y="2963"/>
                    <a:ext cx="19" cy="19"/>
                  </a:xfrm>
                  <a:prstGeom prst="ellipse">
                    <a:avLst/>
                  </a:prstGeom>
                  <a:solidFill>
                    <a:srgbClr val="5F5F5F"/>
                  </a:solidFill>
                  <a:ln w="3175">
                    <a:solidFill>
                      <a:srgbClr val="969696"/>
                    </a:solidFill>
                    <a:round/>
                    <a:headEnd/>
                    <a:tailEnd/>
                  </a:ln>
                </p:spPr>
                <p:txBody>
                  <a:bodyPr wrap="none" anchor="ctr"/>
                  <a:lstStyle/>
                  <a:p>
                    <a:endParaRPr lang="de-DE" noProof="1"/>
                  </a:p>
                </p:txBody>
              </p:sp>
            </p:grpSp>
          </p:grpSp>
        </p:grpSp>
        <p:sp>
          <p:nvSpPr>
            <p:cNvPr id="106" name="Freihandform 120"/>
            <p:cNvSpPr/>
            <p:nvPr/>
          </p:nvSpPr>
          <p:spPr bwMode="auto">
            <a:xfrm>
              <a:off x="4039132" y="3004459"/>
              <a:ext cx="1650761" cy="2090056"/>
            </a:xfrm>
            <a:custGeom>
              <a:avLst/>
              <a:gdLst>
                <a:gd name="connsiteX0" fmla="*/ 0 w 1452562"/>
                <a:gd name="connsiteY0" fmla="*/ 0 h 2195512"/>
                <a:gd name="connsiteX1" fmla="*/ 1452562 w 1452562"/>
                <a:gd name="connsiteY1" fmla="*/ 0 h 2195512"/>
                <a:gd name="connsiteX2" fmla="*/ 1452562 w 1452562"/>
                <a:gd name="connsiteY2" fmla="*/ 2195512 h 2195512"/>
                <a:gd name="connsiteX3" fmla="*/ 0 w 1452562"/>
                <a:gd name="connsiteY3" fmla="*/ 2195512 h 2195512"/>
                <a:gd name="connsiteX4" fmla="*/ 0 w 1452562"/>
                <a:gd name="connsiteY4" fmla="*/ 0 h 2195512"/>
                <a:gd name="connsiteX0" fmla="*/ 685800 w 1452562"/>
                <a:gd name="connsiteY0" fmla="*/ 4763 h 2195512"/>
                <a:gd name="connsiteX1" fmla="*/ 1452562 w 1452562"/>
                <a:gd name="connsiteY1" fmla="*/ 0 h 2195512"/>
                <a:gd name="connsiteX2" fmla="*/ 1452562 w 1452562"/>
                <a:gd name="connsiteY2" fmla="*/ 2195512 h 2195512"/>
                <a:gd name="connsiteX3" fmla="*/ 0 w 1452562"/>
                <a:gd name="connsiteY3" fmla="*/ 2195512 h 2195512"/>
                <a:gd name="connsiteX4" fmla="*/ 685800 w 1452562"/>
                <a:gd name="connsiteY4" fmla="*/ 4763 h 2195512"/>
                <a:gd name="connsiteX0" fmla="*/ 1166813 w 1933575"/>
                <a:gd name="connsiteY0" fmla="*/ 4763 h 2205037"/>
                <a:gd name="connsiteX1" fmla="*/ 1933575 w 1933575"/>
                <a:gd name="connsiteY1" fmla="*/ 0 h 2205037"/>
                <a:gd name="connsiteX2" fmla="*/ 1933575 w 1933575"/>
                <a:gd name="connsiteY2" fmla="*/ 2195512 h 2205037"/>
                <a:gd name="connsiteX3" fmla="*/ 0 w 1933575"/>
                <a:gd name="connsiteY3" fmla="*/ 2205037 h 2205037"/>
                <a:gd name="connsiteX4" fmla="*/ 1166813 w 1933575"/>
                <a:gd name="connsiteY4" fmla="*/ 4763 h 2205037"/>
                <a:gd name="connsiteX0" fmla="*/ 1081088 w 1847850"/>
                <a:gd name="connsiteY0" fmla="*/ 4763 h 2205037"/>
                <a:gd name="connsiteX1" fmla="*/ 1847850 w 1847850"/>
                <a:gd name="connsiteY1" fmla="*/ 0 h 2205037"/>
                <a:gd name="connsiteX2" fmla="*/ 1847850 w 1847850"/>
                <a:gd name="connsiteY2" fmla="*/ 2195512 h 2205037"/>
                <a:gd name="connsiteX3" fmla="*/ 0 w 1847850"/>
                <a:gd name="connsiteY3" fmla="*/ 2205037 h 2205037"/>
                <a:gd name="connsiteX4" fmla="*/ 1081088 w 1847850"/>
                <a:gd name="connsiteY4" fmla="*/ 4763 h 2205037"/>
                <a:gd name="connsiteX0" fmla="*/ 1081088 w 1854993"/>
                <a:gd name="connsiteY0" fmla="*/ 0 h 2200274"/>
                <a:gd name="connsiteX1" fmla="*/ 1854993 w 1854993"/>
                <a:gd name="connsiteY1" fmla="*/ 4762 h 2200274"/>
                <a:gd name="connsiteX2" fmla="*/ 1847850 w 1854993"/>
                <a:gd name="connsiteY2" fmla="*/ 2190749 h 2200274"/>
                <a:gd name="connsiteX3" fmla="*/ 0 w 1854993"/>
                <a:gd name="connsiteY3" fmla="*/ 2200274 h 2200274"/>
                <a:gd name="connsiteX4" fmla="*/ 1081088 w 1854993"/>
                <a:gd name="connsiteY4" fmla="*/ 0 h 2200274"/>
                <a:gd name="connsiteX0" fmla="*/ 1081088 w 1854993"/>
                <a:gd name="connsiteY0" fmla="*/ 2382 h 2202656"/>
                <a:gd name="connsiteX1" fmla="*/ 1854993 w 1854993"/>
                <a:gd name="connsiteY1" fmla="*/ 0 h 2202656"/>
                <a:gd name="connsiteX2" fmla="*/ 1847850 w 1854993"/>
                <a:gd name="connsiteY2" fmla="*/ 2193131 h 2202656"/>
                <a:gd name="connsiteX3" fmla="*/ 0 w 1854993"/>
                <a:gd name="connsiteY3" fmla="*/ 2202656 h 2202656"/>
                <a:gd name="connsiteX4" fmla="*/ 1081088 w 1854993"/>
                <a:gd name="connsiteY4" fmla="*/ 2382 h 2202656"/>
                <a:gd name="connsiteX0" fmla="*/ 1081088 w 1857375"/>
                <a:gd name="connsiteY0" fmla="*/ 2382 h 2202656"/>
                <a:gd name="connsiteX1" fmla="*/ 1854993 w 1857375"/>
                <a:gd name="connsiteY1" fmla="*/ 0 h 2202656"/>
                <a:gd name="connsiteX2" fmla="*/ 1857375 w 1857375"/>
                <a:gd name="connsiteY2" fmla="*/ 2188369 h 2202656"/>
                <a:gd name="connsiteX3" fmla="*/ 0 w 1857375"/>
                <a:gd name="connsiteY3" fmla="*/ 2202656 h 2202656"/>
                <a:gd name="connsiteX4" fmla="*/ 1081088 w 1857375"/>
                <a:gd name="connsiteY4" fmla="*/ 2382 h 2202656"/>
                <a:gd name="connsiteX0" fmla="*/ 1073944 w 1850231"/>
                <a:gd name="connsiteY0" fmla="*/ 2382 h 2188369"/>
                <a:gd name="connsiteX1" fmla="*/ 1847849 w 1850231"/>
                <a:gd name="connsiteY1" fmla="*/ 0 h 2188369"/>
                <a:gd name="connsiteX2" fmla="*/ 1850231 w 1850231"/>
                <a:gd name="connsiteY2" fmla="*/ 2188369 h 2188369"/>
                <a:gd name="connsiteX3" fmla="*/ 0 w 1850231"/>
                <a:gd name="connsiteY3" fmla="*/ 2185988 h 2188369"/>
                <a:gd name="connsiteX4" fmla="*/ 1073944 w 1850231"/>
                <a:gd name="connsiteY4" fmla="*/ 2382 h 2188369"/>
                <a:gd name="connsiteX0" fmla="*/ 1073944 w 1847849"/>
                <a:gd name="connsiteY0" fmla="*/ 2382 h 2195512"/>
                <a:gd name="connsiteX1" fmla="*/ 1847849 w 1847849"/>
                <a:gd name="connsiteY1" fmla="*/ 0 h 2195512"/>
                <a:gd name="connsiteX2" fmla="*/ 1847849 w 1847849"/>
                <a:gd name="connsiteY2" fmla="*/ 2195512 h 2195512"/>
                <a:gd name="connsiteX3" fmla="*/ 0 w 1847849"/>
                <a:gd name="connsiteY3" fmla="*/ 2185988 h 2195512"/>
                <a:gd name="connsiteX4" fmla="*/ 1073944 w 1847849"/>
                <a:gd name="connsiteY4" fmla="*/ 2382 h 2195512"/>
                <a:gd name="connsiteX0" fmla="*/ 1116807 w 1890712"/>
                <a:gd name="connsiteY0" fmla="*/ 2382 h 2195513"/>
                <a:gd name="connsiteX1" fmla="*/ 1890712 w 1890712"/>
                <a:gd name="connsiteY1" fmla="*/ 0 h 2195513"/>
                <a:gd name="connsiteX2" fmla="*/ 1890712 w 1890712"/>
                <a:gd name="connsiteY2" fmla="*/ 2195512 h 2195513"/>
                <a:gd name="connsiteX3" fmla="*/ 0 w 1890712"/>
                <a:gd name="connsiteY3" fmla="*/ 2195513 h 2195513"/>
                <a:gd name="connsiteX4" fmla="*/ 1116807 w 1890712"/>
                <a:gd name="connsiteY4" fmla="*/ 2382 h 2195513"/>
                <a:gd name="connsiteX0" fmla="*/ 1116807 w 1890712"/>
                <a:gd name="connsiteY0" fmla="*/ 4764 h 2197895"/>
                <a:gd name="connsiteX1" fmla="*/ 1778794 w 1890712"/>
                <a:gd name="connsiteY1" fmla="*/ 0 h 2197895"/>
                <a:gd name="connsiteX2" fmla="*/ 1890712 w 1890712"/>
                <a:gd name="connsiteY2" fmla="*/ 2382 h 2197895"/>
                <a:gd name="connsiteX3" fmla="*/ 1890712 w 1890712"/>
                <a:gd name="connsiteY3" fmla="*/ 2197894 h 2197895"/>
                <a:gd name="connsiteX4" fmla="*/ 0 w 1890712"/>
                <a:gd name="connsiteY4" fmla="*/ 2197895 h 2197895"/>
                <a:gd name="connsiteX5" fmla="*/ 1116807 w 1890712"/>
                <a:gd name="connsiteY5" fmla="*/ 4764 h 2197895"/>
                <a:gd name="connsiteX0" fmla="*/ 1116807 w 1890713"/>
                <a:gd name="connsiteY0" fmla="*/ 4764 h 2197895"/>
                <a:gd name="connsiteX1" fmla="*/ 1778794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3 w 1890713"/>
                <a:gd name="connsiteY2" fmla="*/ 78581 h 2197895"/>
                <a:gd name="connsiteX3" fmla="*/ 1890712 w 1890713"/>
                <a:gd name="connsiteY3" fmla="*/ 2197894 h 2197895"/>
                <a:gd name="connsiteX4" fmla="*/ 0 w 1890713"/>
                <a:gd name="connsiteY4" fmla="*/ 2197895 h 2197895"/>
                <a:gd name="connsiteX5" fmla="*/ 1116807 w 1890713"/>
                <a:gd name="connsiteY5" fmla="*/ 4764 h 2197895"/>
                <a:gd name="connsiteX0" fmla="*/ 1116807 w 1905001"/>
                <a:gd name="connsiteY0" fmla="*/ 4764 h 2197895"/>
                <a:gd name="connsiteX1" fmla="*/ 1826419 w 1905001"/>
                <a:gd name="connsiteY1" fmla="*/ 0 h 2197895"/>
                <a:gd name="connsiteX2" fmla="*/ 1890713 w 1905001"/>
                <a:gd name="connsiteY2" fmla="*/ 78581 h 2197895"/>
                <a:gd name="connsiteX3" fmla="*/ 1890712 w 1905001"/>
                <a:gd name="connsiteY3" fmla="*/ 2197894 h 2197895"/>
                <a:gd name="connsiteX4" fmla="*/ 0 w 1905001"/>
                <a:gd name="connsiteY4" fmla="*/ 2197895 h 2197895"/>
                <a:gd name="connsiteX5" fmla="*/ 1116807 w 1905001"/>
                <a:gd name="connsiteY5" fmla="*/ 4764 h 2197895"/>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5476"/>
                <a:gd name="connsiteY0" fmla="*/ 47627 h 2240758"/>
                <a:gd name="connsiteX1" fmla="*/ 1826419 w 1895476"/>
                <a:gd name="connsiteY1" fmla="*/ 42863 h 2240758"/>
                <a:gd name="connsiteX2" fmla="*/ 1890713 w 1895476"/>
                <a:gd name="connsiteY2" fmla="*/ 121444 h 2240758"/>
                <a:gd name="connsiteX3" fmla="*/ 1890712 w 1895476"/>
                <a:gd name="connsiteY3" fmla="*/ 2240757 h 2240758"/>
                <a:gd name="connsiteX4" fmla="*/ 0 w 1895476"/>
                <a:gd name="connsiteY4" fmla="*/ 2240758 h 2240758"/>
                <a:gd name="connsiteX5" fmla="*/ 1116807 w 1895476"/>
                <a:gd name="connsiteY5" fmla="*/ 47627 h 2240758"/>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5476" h="2197895">
                  <a:moveTo>
                    <a:pt x="1116807" y="4764"/>
                  </a:moveTo>
                  <a:lnTo>
                    <a:pt x="1826419" y="0"/>
                  </a:lnTo>
                  <a:cubicBezTo>
                    <a:pt x="1895476" y="14288"/>
                    <a:pt x="1885951" y="16669"/>
                    <a:pt x="1890713" y="78581"/>
                  </a:cubicBezTo>
                  <a:cubicBezTo>
                    <a:pt x="1890713" y="785019"/>
                    <a:pt x="1890712" y="1491456"/>
                    <a:pt x="1890712" y="2197894"/>
                  </a:cubicBezTo>
                  <a:lnTo>
                    <a:pt x="0" y="2197895"/>
                  </a:lnTo>
                  <a:lnTo>
                    <a:pt x="1116807" y="4764"/>
                  </a:lnTo>
                  <a:close/>
                </a:path>
              </a:pathLst>
            </a:custGeom>
            <a:gradFill>
              <a:gsLst>
                <a:gs pos="0">
                  <a:srgbClr val="FFFFFF">
                    <a:alpha val="47000"/>
                  </a:srgbClr>
                </a:gs>
                <a:gs pos="100000">
                  <a:schemeClr val="bg2">
                    <a:alpha val="9000"/>
                  </a:schemeClr>
                </a:gs>
              </a:gsLst>
              <a:lin ang="1800000" scaled="0"/>
            </a:gradFill>
            <a:ln w="12700">
              <a:noFill/>
              <a:round/>
              <a:headEnd/>
              <a:tailEnd/>
            </a:ln>
          </p:spPr>
          <p:txBody>
            <a:bodyPr rtlCol="0" anchor="ctr"/>
            <a:lstStyle/>
            <a:p>
              <a:pPr algn="ctr"/>
              <a:endParaRPr lang="de-DE" dirty="0"/>
            </a:p>
          </p:txBody>
        </p:sp>
      </p:grpSp>
      <p:sp>
        <p:nvSpPr>
          <p:cNvPr id="136" name="_h1"/>
          <p:cNvSpPr txBox="1">
            <a:spLocks/>
          </p:cNvSpPr>
          <p:nvPr/>
        </p:nvSpPr>
        <p:spPr bwMode="gray">
          <a:xfrm>
            <a:off x="1151710" y="1527215"/>
            <a:ext cx="2573582" cy="792253"/>
          </a:xfrm>
          <a:prstGeom prst="rect">
            <a:avLst/>
          </a:prstGeom>
        </p:spPr>
        <p:txBody>
          <a:bodyPr anchor="b">
            <a:noAutofit/>
          </a:bodyPr>
          <a:lstStyle>
            <a:lvl1pPr algn="l" defTabSz="914400" rtl="0" eaLnBrk="1" latinLnBrk="0" hangingPunct="1">
              <a:spcBef>
                <a:spcPct val="0"/>
              </a:spcBef>
              <a:buNone/>
              <a:defRPr sz="3000" b="1" kern="1200">
                <a:solidFill>
                  <a:schemeClr val="tx1"/>
                </a:solidFill>
                <a:latin typeface="+mj-lt"/>
                <a:ea typeface="+mj-ea"/>
                <a:cs typeface="+mj-cs"/>
              </a:defRPr>
            </a:lvl1pPr>
          </a:lstStyle>
          <a:p>
            <a:pPr algn="ctr"/>
            <a:r>
              <a:rPr lang="en-US" sz="1400" b="0" noProof="1"/>
              <a:t>Add a clock or countdown to your presentations</a:t>
            </a:r>
          </a:p>
        </p:txBody>
      </p:sp>
      <p:sp>
        <p:nvSpPr>
          <p:cNvPr id="137" name="_h1"/>
          <p:cNvSpPr txBox="1">
            <a:spLocks/>
          </p:cNvSpPr>
          <p:nvPr/>
        </p:nvSpPr>
        <p:spPr bwMode="gray">
          <a:xfrm>
            <a:off x="8014594" y="836665"/>
            <a:ext cx="2573582" cy="792253"/>
          </a:xfrm>
          <a:prstGeom prst="rect">
            <a:avLst/>
          </a:prstGeom>
        </p:spPr>
        <p:txBody>
          <a:bodyPr anchor="b">
            <a:noAutofit/>
          </a:bodyPr>
          <a:lstStyle>
            <a:lvl1pPr algn="l" defTabSz="914400" rtl="0" eaLnBrk="1" latinLnBrk="0" hangingPunct="1">
              <a:spcBef>
                <a:spcPct val="0"/>
              </a:spcBef>
              <a:buNone/>
              <a:defRPr sz="3000" b="1" kern="1200">
                <a:solidFill>
                  <a:schemeClr val="tx1"/>
                </a:solidFill>
                <a:latin typeface="+mj-lt"/>
                <a:ea typeface="+mj-ea"/>
                <a:cs typeface="+mj-cs"/>
              </a:defRPr>
            </a:lvl1pPr>
          </a:lstStyle>
          <a:p>
            <a:pPr algn="ctr"/>
            <a:r>
              <a:rPr lang="en-US" sz="1400" b="0" noProof="1"/>
              <a:t>Real-time weather and forecasts</a:t>
            </a:r>
          </a:p>
        </p:txBody>
      </p:sp>
      <p:sp>
        <p:nvSpPr>
          <p:cNvPr id="138" name="_h1"/>
          <p:cNvSpPr txBox="1">
            <a:spLocks/>
          </p:cNvSpPr>
          <p:nvPr/>
        </p:nvSpPr>
        <p:spPr bwMode="gray">
          <a:xfrm>
            <a:off x="4427456" y="3216728"/>
            <a:ext cx="2573582" cy="792253"/>
          </a:xfrm>
          <a:prstGeom prst="rect">
            <a:avLst/>
          </a:prstGeom>
        </p:spPr>
        <p:txBody>
          <a:bodyPr anchor="b">
            <a:noAutofit/>
          </a:bodyPr>
          <a:lstStyle>
            <a:lvl1pPr algn="l" defTabSz="914400" rtl="0" eaLnBrk="1" latinLnBrk="0" hangingPunct="1">
              <a:spcBef>
                <a:spcPct val="0"/>
              </a:spcBef>
              <a:buNone/>
              <a:defRPr sz="3000" b="1" kern="1200">
                <a:solidFill>
                  <a:schemeClr val="tx1"/>
                </a:solidFill>
                <a:latin typeface="+mj-lt"/>
                <a:ea typeface="+mj-ea"/>
                <a:cs typeface="+mj-cs"/>
              </a:defRPr>
            </a:lvl1pPr>
          </a:lstStyle>
          <a:p>
            <a:pPr algn="ctr"/>
            <a:r>
              <a:rPr lang="en-US" sz="1400" b="0" noProof="1"/>
              <a:t>Live RSS feed in your PowerPoint</a:t>
            </a:r>
          </a:p>
        </p:txBody>
      </p:sp>
      <p:pic>
        <p:nvPicPr>
          <p:cNvPr id="139" name="_effect"/>
          <p:cNvPicPr>
            <a:picLocks noChangeAspect="1" noChangeArrowheads="1"/>
          </p:cNvPicPr>
          <p:nvPr/>
        </p:nvPicPr>
        <p:blipFill>
          <a:blip r:embed="rId3" cstate="print"/>
          <a:srcRect/>
          <a:stretch>
            <a:fillRect/>
          </a:stretch>
        </p:blipFill>
        <p:spPr bwMode="gray">
          <a:xfrm>
            <a:off x="4120045" y="5985621"/>
            <a:ext cx="3131387" cy="367883"/>
          </a:xfrm>
          <a:prstGeom prst="rect">
            <a:avLst/>
          </a:prstGeom>
          <a:noFill/>
        </p:spPr>
      </p:pic>
      <p:pic>
        <p:nvPicPr>
          <p:cNvPr id="4" name="Picture 3">
            <a:hlinkClick r:id="rId4"/>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04152" y="4144605"/>
            <a:ext cx="2662852" cy="1497854"/>
          </a:xfrm>
          <a:prstGeom prst="rect">
            <a:avLst/>
          </a:prstGeom>
        </p:spPr>
      </p:pic>
      <p:pic>
        <p:nvPicPr>
          <p:cNvPr id="6" name="Picture 5">
            <a:hlinkClick r:id="rId6"/>
          </p:cNvPr>
          <p:cNvPicPr>
            <a:picLocks noChangeAspect="1"/>
          </p:cNvPicPr>
          <p:nvPr/>
        </p:nvPicPr>
        <p:blipFill rotWithShape="1">
          <a:blip r:embed="rId7" cstate="print">
            <a:extLst>
              <a:ext uri="{28A0092B-C50C-407E-A947-70E740481C1C}">
                <a14:useLocalDpi xmlns:a14="http://schemas.microsoft.com/office/drawing/2010/main" val="0"/>
              </a:ext>
            </a:extLst>
          </a:blip>
          <a:srcRect l="-1" t="11564" r="1407" b="15203"/>
          <a:stretch/>
        </p:blipFill>
        <p:spPr>
          <a:xfrm>
            <a:off x="8040266" y="1780302"/>
            <a:ext cx="2493712" cy="1393545"/>
          </a:xfrm>
          <a:prstGeom prst="rect">
            <a:avLst/>
          </a:prstGeom>
        </p:spPr>
      </p:pic>
      <p:pic>
        <p:nvPicPr>
          <p:cNvPr id="7" name="Picture 6">
            <a:hlinkClick r:id="rId8"/>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321501" y="2452197"/>
            <a:ext cx="2270199" cy="1276987"/>
          </a:xfrm>
          <a:prstGeom prst="rect">
            <a:avLst/>
          </a:prstGeom>
        </p:spPr>
      </p:pic>
    </p:spTree>
    <p:extLst>
      <p:ext uri="{BB962C8B-B14F-4D97-AF65-F5344CB8AC3E}">
        <p14:creationId xmlns:p14="http://schemas.microsoft.com/office/powerpoint/2010/main" val="2596950132"/>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B0A7E"/>
        </a:solidFill>
        <a:effectLst/>
      </p:bgPr>
    </p:bg>
    <p:spTree>
      <p:nvGrpSpPr>
        <p:cNvPr id="1" name=""/>
        <p:cNvGrpSpPr/>
        <p:nvPr/>
      </p:nvGrpSpPr>
      <p:grpSpPr>
        <a:xfrm>
          <a:off x="0" y="0"/>
          <a:ext cx="0" cy="0"/>
          <a:chOff x="0" y="0"/>
          <a:chExt cx="0" cy="0"/>
        </a:xfrm>
      </p:grpSpPr>
      <p:sp>
        <p:nvSpPr>
          <p:cNvPr id="11" name="Shape 539">
            <a:hlinkClick r:id="rId2"/>
          </p:cNvPr>
          <p:cNvSpPr/>
          <p:nvPr/>
        </p:nvSpPr>
        <p:spPr>
          <a:xfrm>
            <a:off x="4547855" y="-575780"/>
            <a:ext cx="8203846" cy="8203338"/>
          </a:xfrm>
          <a:custGeom>
            <a:avLst/>
            <a:gdLst/>
            <a:ahLst/>
            <a:cxnLst/>
            <a:rect l="0" t="0" r="0" b="0"/>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chemeClr val="bg1">
              <a:alpha val="19000"/>
            </a:schemeClr>
          </a:solidFill>
          <a:ln>
            <a:noFill/>
          </a:ln>
        </p:spPr>
        <p:txBody>
          <a:bodyPr lIns="91413" tIns="91413" rIns="91413" bIns="91413" anchor="ctr" anchorCtr="0">
            <a:noAutofit/>
          </a:bodyPr>
          <a:lstStyle/>
          <a:p>
            <a:pPr defTabSz="914309"/>
            <a:endParaRPr>
              <a:solidFill>
                <a:prstClr val="black"/>
              </a:solidFill>
              <a:latin typeface="Calibri" panose="020F0502020204030204"/>
            </a:endParaRPr>
          </a:p>
        </p:txBody>
      </p:sp>
      <p:sp>
        <p:nvSpPr>
          <p:cNvPr id="4" name="Rectangle 3">
            <a:hlinkClick r:id="rId2"/>
          </p:cNvPr>
          <p:cNvSpPr/>
          <p:nvPr/>
        </p:nvSpPr>
        <p:spPr>
          <a:xfrm>
            <a:off x="3047607" y="1837184"/>
            <a:ext cx="6095202" cy="1200173"/>
          </a:xfrm>
          <a:prstGeom prst="rect">
            <a:avLst/>
          </a:prstGeom>
        </p:spPr>
        <p:txBody>
          <a:bodyPr wrap="square">
            <a:spAutoFit/>
          </a:bodyPr>
          <a:lstStyle/>
          <a:p>
            <a:pPr algn="ctr" defTabSz="914309"/>
            <a:r>
              <a:rPr lang="en-US" sz="3600" b="1" dirty="0">
                <a:solidFill>
                  <a:prstClr val="white"/>
                </a:solidFill>
                <a:latin typeface="Segoe UI" panose="020B0502040204020203" pitchFamily="34" charset="0"/>
                <a:cs typeface="Segoe UI" panose="020B0502040204020203" pitchFamily="34" charset="0"/>
              </a:rPr>
              <a:t>USING THIS TEMPLATE FOR DIGITAL SIGNAGE?</a:t>
            </a:r>
          </a:p>
        </p:txBody>
      </p:sp>
      <p:sp>
        <p:nvSpPr>
          <p:cNvPr id="5" name="Rectangle 4">
            <a:hlinkClick r:id="rId2"/>
          </p:cNvPr>
          <p:cNvSpPr/>
          <p:nvPr/>
        </p:nvSpPr>
        <p:spPr>
          <a:xfrm>
            <a:off x="3511093" y="4189928"/>
            <a:ext cx="5168227" cy="830889"/>
          </a:xfrm>
          <a:prstGeom prst="rect">
            <a:avLst/>
          </a:prstGeom>
        </p:spPr>
        <p:txBody>
          <a:bodyPr wrap="square">
            <a:spAutoFit/>
          </a:bodyPr>
          <a:lstStyle/>
          <a:p>
            <a:pPr algn="ctr" defTabSz="914309"/>
            <a:r>
              <a:rPr lang="en-US" sz="2400" spc="300" dirty="0">
                <a:solidFill>
                  <a:prstClr val="white"/>
                </a:solidFill>
                <a:latin typeface="Segoe UI Semilight" panose="020B0402040204020203" pitchFamily="34" charset="0"/>
                <a:cs typeface="Segoe UI Semilight" panose="020B0402040204020203" pitchFamily="34" charset="0"/>
              </a:rPr>
              <a:t>THE POWERPOINT DIGITAL SIGNAGE SOLUTION</a:t>
            </a:r>
          </a:p>
        </p:txBody>
      </p:sp>
      <p:sp>
        <p:nvSpPr>
          <p:cNvPr id="2" name="Rounded Rectangle 1">
            <a:hlinkClick r:id="rId2"/>
          </p:cNvPr>
          <p:cNvSpPr/>
          <p:nvPr/>
        </p:nvSpPr>
        <p:spPr>
          <a:xfrm>
            <a:off x="3511093" y="3251739"/>
            <a:ext cx="5168227" cy="723806"/>
          </a:xfrm>
          <a:prstGeom prst="roundRect">
            <a:avLst>
              <a:gd name="adj" fmla="val 50000"/>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endParaRPr lang="en-US">
              <a:solidFill>
                <a:prstClr val="white"/>
              </a:solidFill>
              <a:latin typeface="Calibri" panose="020F0502020204030204"/>
            </a:endParaRPr>
          </a:p>
        </p:txBody>
      </p:sp>
      <p:grpSp>
        <p:nvGrpSpPr>
          <p:cNvPr id="3" name="Group 2"/>
          <p:cNvGrpSpPr/>
          <p:nvPr/>
        </p:nvGrpSpPr>
        <p:grpSpPr>
          <a:xfrm>
            <a:off x="8241609" y="3429487"/>
            <a:ext cx="211345" cy="368309"/>
            <a:chOff x="7340982" y="4675151"/>
            <a:chExt cx="211373" cy="368357"/>
          </a:xfrm>
          <a:solidFill>
            <a:srgbClr val="BB0A7E"/>
          </a:solidFill>
        </p:grpSpPr>
        <p:sp>
          <p:nvSpPr>
            <p:cNvPr id="6" name="Freeform 152"/>
            <p:cNvSpPr>
              <a:spLocks/>
            </p:cNvSpPr>
            <p:nvPr/>
          </p:nvSpPr>
          <p:spPr bwMode="auto">
            <a:xfrm>
              <a:off x="7340982" y="4675151"/>
              <a:ext cx="211373" cy="192831"/>
            </a:xfrm>
            <a:custGeom>
              <a:avLst/>
              <a:gdLst>
                <a:gd name="T0" fmla="*/ 107 w 111"/>
                <a:gd name="T1" fmla="*/ 101 h 101"/>
                <a:gd name="T2" fmla="*/ 104 w 111"/>
                <a:gd name="T3" fmla="*/ 100 h 101"/>
                <a:gd name="T4" fmla="*/ 2 w 111"/>
                <a:gd name="T5" fmla="*/ 8 h 101"/>
                <a:gd name="T6" fmla="*/ 2 w 111"/>
                <a:gd name="T7" fmla="*/ 2 h 101"/>
                <a:gd name="T8" fmla="*/ 7 w 111"/>
                <a:gd name="T9" fmla="*/ 2 h 101"/>
                <a:gd name="T10" fmla="*/ 109 w 111"/>
                <a:gd name="T11" fmla="*/ 94 h 101"/>
                <a:gd name="T12" fmla="*/ 110 w 111"/>
                <a:gd name="T13" fmla="*/ 100 h 101"/>
                <a:gd name="T14" fmla="*/ 107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107" y="101"/>
                  </a:moveTo>
                  <a:cubicBezTo>
                    <a:pt x="106" y="101"/>
                    <a:pt x="105" y="101"/>
                    <a:pt x="104" y="100"/>
                  </a:cubicBezTo>
                  <a:cubicBezTo>
                    <a:pt x="2" y="8"/>
                    <a:pt x="2" y="8"/>
                    <a:pt x="2" y="8"/>
                  </a:cubicBezTo>
                  <a:cubicBezTo>
                    <a:pt x="0" y="6"/>
                    <a:pt x="0" y="4"/>
                    <a:pt x="2" y="2"/>
                  </a:cubicBezTo>
                  <a:cubicBezTo>
                    <a:pt x="3" y="0"/>
                    <a:pt x="6" y="0"/>
                    <a:pt x="7" y="2"/>
                  </a:cubicBezTo>
                  <a:cubicBezTo>
                    <a:pt x="109" y="94"/>
                    <a:pt x="109" y="94"/>
                    <a:pt x="109" y="94"/>
                  </a:cubicBezTo>
                  <a:cubicBezTo>
                    <a:pt x="111" y="95"/>
                    <a:pt x="111" y="98"/>
                    <a:pt x="110" y="100"/>
                  </a:cubicBezTo>
                  <a:cubicBezTo>
                    <a:pt x="109" y="100"/>
                    <a:pt x="108" y="101"/>
                    <a:pt x="10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white"/>
                </a:solidFill>
                <a:latin typeface="Calibri" panose="020F0502020204030204"/>
              </a:endParaRPr>
            </a:p>
          </p:txBody>
        </p:sp>
        <p:sp>
          <p:nvSpPr>
            <p:cNvPr id="7" name="Freeform 153"/>
            <p:cNvSpPr>
              <a:spLocks/>
            </p:cNvSpPr>
            <p:nvPr/>
          </p:nvSpPr>
          <p:spPr bwMode="auto">
            <a:xfrm>
              <a:off x="7340982" y="4850677"/>
              <a:ext cx="211373" cy="192831"/>
            </a:xfrm>
            <a:custGeom>
              <a:avLst/>
              <a:gdLst>
                <a:gd name="T0" fmla="*/ 5 w 111"/>
                <a:gd name="T1" fmla="*/ 101 h 101"/>
                <a:gd name="T2" fmla="*/ 2 w 111"/>
                <a:gd name="T3" fmla="*/ 100 h 101"/>
                <a:gd name="T4" fmla="*/ 2 w 111"/>
                <a:gd name="T5" fmla="*/ 94 h 101"/>
                <a:gd name="T6" fmla="*/ 104 w 111"/>
                <a:gd name="T7" fmla="*/ 2 h 101"/>
                <a:gd name="T8" fmla="*/ 110 w 111"/>
                <a:gd name="T9" fmla="*/ 2 h 101"/>
                <a:gd name="T10" fmla="*/ 109 w 111"/>
                <a:gd name="T11" fmla="*/ 8 h 101"/>
                <a:gd name="T12" fmla="*/ 7 w 111"/>
                <a:gd name="T13" fmla="*/ 100 h 101"/>
                <a:gd name="T14" fmla="*/ 5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5" y="101"/>
                  </a:moveTo>
                  <a:cubicBezTo>
                    <a:pt x="4" y="101"/>
                    <a:pt x="3" y="101"/>
                    <a:pt x="2" y="100"/>
                  </a:cubicBezTo>
                  <a:cubicBezTo>
                    <a:pt x="0" y="98"/>
                    <a:pt x="0" y="96"/>
                    <a:pt x="2" y="94"/>
                  </a:cubicBezTo>
                  <a:cubicBezTo>
                    <a:pt x="104" y="2"/>
                    <a:pt x="104" y="2"/>
                    <a:pt x="104" y="2"/>
                  </a:cubicBezTo>
                  <a:cubicBezTo>
                    <a:pt x="106" y="0"/>
                    <a:pt x="108" y="1"/>
                    <a:pt x="110" y="2"/>
                  </a:cubicBezTo>
                  <a:cubicBezTo>
                    <a:pt x="111" y="4"/>
                    <a:pt x="111" y="6"/>
                    <a:pt x="109" y="8"/>
                  </a:cubicBezTo>
                  <a:cubicBezTo>
                    <a:pt x="7" y="100"/>
                    <a:pt x="7" y="100"/>
                    <a:pt x="7" y="100"/>
                  </a:cubicBezTo>
                  <a:cubicBezTo>
                    <a:pt x="7" y="101"/>
                    <a:pt x="6" y="101"/>
                    <a:pt x="5"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white"/>
                </a:solidFill>
                <a:latin typeface="Calibri" panose="020F0502020204030204"/>
              </a:endParaRPr>
            </a:p>
          </p:txBody>
        </p:sp>
      </p:grpSp>
      <p:sp>
        <p:nvSpPr>
          <p:cNvPr id="8" name="Rectangle 7">
            <a:hlinkClick r:id="rId2"/>
          </p:cNvPr>
          <p:cNvSpPr/>
          <p:nvPr/>
        </p:nvSpPr>
        <p:spPr>
          <a:xfrm>
            <a:off x="3707917" y="3382839"/>
            <a:ext cx="4745037" cy="461605"/>
          </a:xfrm>
          <a:prstGeom prst="rect">
            <a:avLst/>
          </a:prstGeom>
        </p:spPr>
        <p:txBody>
          <a:bodyPr wrap="square">
            <a:spAutoFit/>
          </a:bodyPr>
          <a:lstStyle/>
          <a:p>
            <a:pPr defTabSz="914309"/>
            <a:r>
              <a:rPr lang="en-US" sz="2400" dirty="0">
                <a:solidFill>
                  <a:srgbClr val="BB0A7E"/>
                </a:solidFill>
                <a:latin typeface="Segoe UI Semilight" panose="020B0402040204020203" pitchFamily="34" charset="0"/>
                <a:cs typeface="Segoe UI Semilight" panose="020B0402040204020203" pitchFamily="34" charset="0"/>
              </a:rPr>
              <a:t>Check out iPoint</a:t>
            </a:r>
          </a:p>
        </p:txBody>
      </p:sp>
    </p:spTree>
    <p:extLst>
      <p:ext uri="{BB962C8B-B14F-4D97-AF65-F5344CB8AC3E}">
        <p14:creationId xmlns:p14="http://schemas.microsoft.com/office/powerpoint/2010/main" val="4120719430"/>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BAA12"/>
        </a:solidFill>
        <a:effectLst/>
      </p:bgPr>
    </p:bg>
    <p:spTree>
      <p:nvGrpSpPr>
        <p:cNvPr id="1" name=""/>
        <p:cNvGrpSpPr/>
        <p:nvPr/>
      </p:nvGrpSpPr>
      <p:grpSpPr>
        <a:xfrm>
          <a:off x="0" y="0"/>
          <a:ext cx="0" cy="0"/>
          <a:chOff x="0" y="0"/>
          <a:chExt cx="0" cy="0"/>
        </a:xfrm>
      </p:grpSpPr>
      <p:grpSp>
        <p:nvGrpSpPr>
          <p:cNvPr id="9" name="Shape 568"/>
          <p:cNvGrpSpPr/>
          <p:nvPr/>
        </p:nvGrpSpPr>
        <p:grpSpPr>
          <a:xfrm>
            <a:off x="-195765" y="-282462"/>
            <a:ext cx="9986190" cy="7321835"/>
            <a:chOff x="3936375" y="3703750"/>
            <a:chExt cx="453050" cy="332175"/>
          </a:xfrm>
          <a:solidFill>
            <a:schemeClr val="bg1">
              <a:alpha val="18000"/>
            </a:schemeClr>
          </a:solidFill>
        </p:grpSpPr>
        <p:sp>
          <p:nvSpPr>
            <p:cNvPr id="10" name="Shape 569"/>
            <p:cNvSpPr/>
            <p:nvPr/>
          </p:nvSpPr>
          <p:spPr>
            <a:xfrm>
              <a:off x="3936375" y="3703750"/>
              <a:ext cx="453050" cy="332175"/>
            </a:xfrm>
            <a:custGeom>
              <a:avLst/>
              <a:gdLst/>
              <a:ahLst/>
              <a:cxnLst/>
              <a:rect l="0" t="0" r="0" b="0"/>
              <a:pathLst>
                <a:path w="18122" h="13287" extrusionOk="0">
                  <a:moveTo>
                    <a:pt x="366" y="0"/>
                  </a:moveTo>
                  <a:lnTo>
                    <a:pt x="293" y="49"/>
                  </a:lnTo>
                  <a:lnTo>
                    <a:pt x="195" y="74"/>
                  </a:lnTo>
                  <a:lnTo>
                    <a:pt x="122" y="147"/>
                  </a:lnTo>
                  <a:lnTo>
                    <a:pt x="73" y="220"/>
                  </a:lnTo>
                  <a:lnTo>
                    <a:pt x="24" y="293"/>
                  </a:lnTo>
                  <a:lnTo>
                    <a:pt x="0" y="391"/>
                  </a:lnTo>
                  <a:lnTo>
                    <a:pt x="0" y="489"/>
                  </a:lnTo>
                  <a:lnTo>
                    <a:pt x="0" y="12798"/>
                  </a:lnTo>
                  <a:lnTo>
                    <a:pt x="0" y="12896"/>
                  </a:lnTo>
                  <a:lnTo>
                    <a:pt x="24"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59" y="49"/>
                  </a:lnTo>
                  <a:lnTo>
                    <a:pt x="586" y="0"/>
                  </a:lnTo>
                  <a:close/>
                </a:path>
              </a:pathLst>
            </a:custGeom>
            <a:grpFill/>
            <a:ln>
              <a:noFill/>
            </a:ln>
          </p:spPr>
          <p:txBody>
            <a:bodyPr lIns="91413" tIns="91413" rIns="91413" bIns="91413" anchor="ctr" anchorCtr="0">
              <a:noAutofit/>
            </a:bodyPr>
            <a:lstStyle/>
            <a:p>
              <a:pPr defTabSz="914309"/>
              <a:endParaRPr>
                <a:solidFill>
                  <a:prstClr val="black"/>
                </a:solidFill>
                <a:latin typeface="Calibri" panose="020F0502020204030204"/>
              </a:endParaRPr>
            </a:p>
          </p:txBody>
        </p:sp>
        <p:sp>
          <p:nvSpPr>
            <p:cNvPr id="11" name="Shape 570"/>
            <p:cNvSpPr/>
            <p:nvPr/>
          </p:nvSpPr>
          <p:spPr>
            <a:xfrm>
              <a:off x="3988875" y="3864325"/>
              <a:ext cx="77575" cy="133125"/>
            </a:xfrm>
            <a:custGeom>
              <a:avLst/>
              <a:gdLst/>
              <a:ahLst/>
              <a:cxnLst/>
              <a:rect l="0" t="0" r="0" b="0"/>
              <a:pathLst>
                <a:path w="3103" h="5325" extrusionOk="0">
                  <a:moveTo>
                    <a:pt x="489" y="1"/>
                  </a:moveTo>
                  <a:lnTo>
                    <a:pt x="391" y="25"/>
                  </a:lnTo>
                  <a:lnTo>
                    <a:pt x="294" y="50"/>
                  </a:lnTo>
                  <a:lnTo>
                    <a:pt x="196" y="98"/>
                  </a:lnTo>
                  <a:lnTo>
                    <a:pt x="147" y="147"/>
                  </a:lnTo>
                  <a:lnTo>
                    <a:pt x="74" y="220"/>
                  </a:lnTo>
                  <a:lnTo>
                    <a:pt x="25" y="294"/>
                  </a:lnTo>
                  <a:lnTo>
                    <a:pt x="0" y="391"/>
                  </a:lnTo>
                  <a:lnTo>
                    <a:pt x="0" y="489"/>
                  </a:lnTo>
                  <a:lnTo>
                    <a:pt x="0" y="5325"/>
                  </a:lnTo>
                  <a:lnTo>
                    <a:pt x="3102" y="5325"/>
                  </a:lnTo>
                  <a:lnTo>
                    <a:pt x="3102" y="489"/>
                  </a:lnTo>
                  <a:lnTo>
                    <a:pt x="3102" y="391"/>
                  </a:lnTo>
                  <a:lnTo>
                    <a:pt x="3053" y="294"/>
                  </a:lnTo>
                  <a:lnTo>
                    <a:pt x="3029" y="220"/>
                  </a:lnTo>
                  <a:lnTo>
                    <a:pt x="2956" y="147"/>
                  </a:lnTo>
                  <a:lnTo>
                    <a:pt x="2882" y="98"/>
                  </a:lnTo>
                  <a:lnTo>
                    <a:pt x="2809" y="50"/>
                  </a:lnTo>
                  <a:lnTo>
                    <a:pt x="2711" y="25"/>
                  </a:lnTo>
                  <a:lnTo>
                    <a:pt x="2614" y="1"/>
                  </a:lnTo>
                  <a:close/>
                </a:path>
              </a:pathLst>
            </a:custGeom>
            <a:grpFill/>
            <a:ln>
              <a:noFill/>
            </a:ln>
          </p:spPr>
          <p:txBody>
            <a:bodyPr lIns="91413" tIns="91413" rIns="91413" bIns="91413" anchor="ctr" anchorCtr="0">
              <a:noAutofit/>
            </a:bodyPr>
            <a:lstStyle/>
            <a:p>
              <a:pPr defTabSz="914309"/>
              <a:endParaRPr>
                <a:solidFill>
                  <a:prstClr val="black"/>
                </a:solidFill>
                <a:latin typeface="Calibri" panose="020F0502020204030204"/>
              </a:endParaRPr>
            </a:p>
          </p:txBody>
        </p:sp>
        <p:sp>
          <p:nvSpPr>
            <p:cNvPr id="12" name="Shape 571"/>
            <p:cNvSpPr/>
            <p:nvPr/>
          </p:nvSpPr>
          <p:spPr>
            <a:xfrm>
              <a:off x="4259350" y="3864325"/>
              <a:ext cx="77575" cy="133125"/>
            </a:xfrm>
            <a:custGeom>
              <a:avLst/>
              <a:gdLst/>
              <a:ahLst/>
              <a:cxnLst/>
              <a:rect l="0" t="0" r="0" b="0"/>
              <a:pathLst>
                <a:path w="3103" h="5325" extrusionOk="0">
                  <a:moveTo>
                    <a:pt x="489" y="1"/>
                  </a:moveTo>
                  <a:lnTo>
                    <a:pt x="392" y="25"/>
                  </a:lnTo>
                  <a:lnTo>
                    <a:pt x="294" y="50"/>
                  </a:lnTo>
                  <a:lnTo>
                    <a:pt x="221" y="98"/>
                  </a:lnTo>
                  <a:lnTo>
                    <a:pt x="147" y="147"/>
                  </a:lnTo>
                  <a:lnTo>
                    <a:pt x="74" y="220"/>
                  </a:lnTo>
                  <a:lnTo>
                    <a:pt x="50" y="294"/>
                  </a:lnTo>
                  <a:lnTo>
                    <a:pt x="1" y="391"/>
                  </a:lnTo>
                  <a:lnTo>
                    <a:pt x="1" y="489"/>
                  </a:lnTo>
                  <a:lnTo>
                    <a:pt x="1" y="5325"/>
                  </a:lnTo>
                  <a:lnTo>
                    <a:pt x="3103" y="5325"/>
                  </a:lnTo>
                  <a:lnTo>
                    <a:pt x="3103" y="489"/>
                  </a:lnTo>
                  <a:lnTo>
                    <a:pt x="3103" y="391"/>
                  </a:lnTo>
                  <a:lnTo>
                    <a:pt x="3078" y="294"/>
                  </a:lnTo>
                  <a:lnTo>
                    <a:pt x="3029" y="220"/>
                  </a:lnTo>
                  <a:lnTo>
                    <a:pt x="2956" y="147"/>
                  </a:lnTo>
                  <a:lnTo>
                    <a:pt x="2907" y="98"/>
                  </a:lnTo>
                  <a:lnTo>
                    <a:pt x="2810" y="50"/>
                  </a:lnTo>
                  <a:lnTo>
                    <a:pt x="2712" y="25"/>
                  </a:lnTo>
                  <a:lnTo>
                    <a:pt x="2614" y="1"/>
                  </a:lnTo>
                  <a:close/>
                </a:path>
              </a:pathLst>
            </a:custGeom>
            <a:grpFill/>
            <a:ln>
              <a:noFill/>
            </a:ln>
          </p:spPr>
          <p:txBody>
            <a:bodyPr lIns="91413" tIns="91413" rIns="91413" bIns="91413" anchor="ctr" anchorCtr="0">
              <a:noAutofit/>
            </a:bodyPr>
            <a:lstStyle/>
            <a:p>
              <a:pPr defTabSz="914309"/>
              <a:endParaRPr>
                <a:solidFill>
                  <a:prstClr val="black"/>
                </a:solidFill>
                <a:latin typeface="Calibri" panose="020F0502020204030204"/>
              </a:endParaRPr>
            </a:p>
          </p:txBody>
        </p:sp>
        <p:sp>
          <p:nvSpPr>
            <p:cNvPr id="13" name="Shape 572"/>
            <p:cNvSpPr/>
            <p:nvPr/>
          </p:nvSpPr>
          <p:spPr>
            <a:xfrm>
              <a:off x="4078625" y="3717800"/>
              <a:ext cx="77575" cy="279650"/>
            </a:xfrm>
            <a:custGeom>
              <a:avLst/>
              <a:gdLst/>
              <a:ahLst/>
              <a:cxnLst/>
              <a:rect l="0" t="0" r="0" b="0"/>
              <a:pathLst>
                <a:path w="3103" h="11186" extrusionOk="0">
                  <a:moveTo>
                    <a:pt x="489" y="0"/>
                  </a:moveTo>
                  <a:lnTo>
                    <a:pt x="391" y="25"/>
                  </a:lnTo>
                  <a:lnTo>
                    <a:pt x="294" y="49"/>
                  </a:lnTo>
                  <a:lnTo>
                    <a:pt x="220" y="98"/>
                  </a:lnTo>
                  <a:lnTo>
                    <a:pt x="147" y="147"/>
                  </a:lnTo>
                  <a:lnTo>
                    <a:pt x="74" y="220"/>
                  </a:lnTo>
                  <a:lnTo>
                    <a:pt x="49" y="293"/>
                  </a:lnTo>
                  <a:lnTo>
                    <a:pt x="1" y="391"/>
                  </a:lnTo>
                  <a:lnTo>
                    <a:pt x="1" y="489"/>
                  </a:lnTo>
                  <a:lnTo>
                    <a:pt x="1" y="11186"/>
                  </a:lnTo>
                  <a:lnTo>
                    <a:pt x="3102" y="11186"/>
                  </a:lnTo>
                  <a:lnTo>
                    <a:pt x="3102" y="489"/>
                  </a:lnTo>
                  <a:lnTo>
                    <a:pt x="3102" y="391"/>
                  </a:lnTo>
                  <a:lnTo>
                    <a:pt x="3078" y="293"/>
                  </a:lnTo>
                  <a:lnTo>
                    <a:pt x="3029" y="220"/>
                  </a:lnTo>
                  <a:lnTo>
                    <a:pt x="2956" y="147"/>
                  </a:lnTo>
                  <a:lnTo>
                    <a:pt x="2907" y="98"/>
                  </a:lnTo>
                  <a:lnTo>
                    <a:pt x="2809" y="49"/>
                  </a:lnTo>
                  <a:lnTo>
                    <a:pt x="2712" y="25"/>
                  </a:lnTo>
                  <a:lnTo>
                    <a:pt x="2614" y="0"/>
                  </a:lnTo>
                  <a:close/>
                </a:path>
              </a:pathLst>
            </a:custGeom>
            <a:grpFill/>
            <a:ln>
              <a:noFill/>
            </a:ln>
          </p:spPr>
          <p:txBody>
            <a:bodyPr lIns="91413" tIns="91413" rIns="91413" bIns="91413" anchor="ctr" anchorCtr="0">
              <a:noAutofit/>
            </a:bodyPr>
            <a:lstStyle/>
            <a:p>
              <a:pPr defTabSz="914309"/>
              <a:endParaRPr>
                <a:solidFill>
                  <a:prstClr val="black"/>
                </a:solidFill>
                <a:latin typeface="Calibri" panose="020F0502020204030204"/>
              </a:endParaRPr>
            </a:p>
          </p:txBody>
        </p:sp>
        <p:sp>
          <p:nvSpPr>
            <p:cNvPr id="14" name="Shape 573"/>
            <p:cNvSpPr/>
            <p:nvPr/>
          </p:nvSpPr>
          <p:spPr>
            <a:xfrm>
              <a:off x="4168375" y="3788625"/>
              <a:ext cx="78175" cy="208825"/>
            </a:xfrm>
            <a:custGeom>
              <a:avLst/>
              <a:gdLst/>
              <a:ahLst/>
              <a:cxnLst/>
              <a:rect l="0" t="0" r="0" b="0"/>
              <a:pathLst>
                <a:path w="3127" h="8353" extrusionOk="0">
                  <a:moveTo>
                    <a:pt x="489" y="0"/>
                  </a:moveTo>
                  <a:lnTo>
                    <a:pt x="392" y="25"/>
                  </a:lnTo>
                  <a:lnTo>
                    <a:pt x="318" y="49"/>
                  </a:lnTo>
                  <a:lnTo>
                    <a:pt x="221" y="98"/>
                  </a:lnTo>
                  <a:lnTo>
                    <a:pt x="147" y="147"/>
                  </a:lnTo>
                  <a:lnTo>
                    <a:pt x="99" y="220"/>
                  </a:lnTo>
                  <a:lnTo>
                    <a:pt x="50" y="293"/>
                  </a:lnTo>
                  <a:lnTo>
                    <a:pt x="25" y="391"/>
                  </a:lnTo>
                  <a:lnTo>
                    <a:pt x="1" y="489"/>
                  </a:lnTo>
                  <a:lnTo>
                    <a:pt x="1" y="8353"/>
                  </a:lnTo>
                  <a:lnTo>
                    <a:pt x="3127" y="8353"/>
                  </a:lnTo>
                  <a:lnTo>
                    <a:pt x="3127" y="489"/>
                  </a:lnTo>
                  <a:lnTo>
                    <a:pt x="3103" y="391"/>
                  </a:lnTo>
                  <a:lnTo>
                    <a:pt x="3078" y="293"/>
                  </a:lnTo>
                  <a:lnTo>
                    <a:pt x="3029" y="220"/>
                  </a:lnTo>
                  <a:lnTo>
                    <a:pt x="2980" y="147"/>
                  </a:lnTo>
                  <a:lnTo>
                    <a:pt x="2907" y="98"/>
                  </a:lnTo>
                  <a:lnTo>
                    <a:pt x="2809" y="49"/>
                  </a:lnTo>
                  <a:lnTo>
                    <a:pt x="2736" y="25"/>
                  </a:lnTo>
                  <a:lnTo>
                    <a:pt x="2639" y="0"/>
                  </a:lnTo>
                  <a:close/>
                </a:path>
              </a:pathLst>
            </a:custGeom>
            <a:grpFill/>
            <a:ln>
              <a:noFill/>
            </a:ln>
          </p:spPr>
          <p:txBody>
            <a:bodyPr lIns="91413" tIns="91413" rIns="91413" bIns="91413" anchor="ctr" anchorCtr="0">
              <a:noAutofit/>
            </a:bodyPr>
            <a:lstStyle/>
            <a:p>
              <a:pPr defTabSz="914309"/>
              <a:endParaRPr>
                <a:solidFill>
                  <a:prstClr val="black"/>
                </a:solidFill>
                <a:latin typeface="Calibri" panose="020F0502020204030204"/>
              </a:endParaRPr>
            </a:p>
          </p:txBody>
        </p:sp>
      </p:grpSp>
      <p:sp>
        <p:nvSpPr>
          <p:cNvPr id="4" name="Rectangle 3">
            <a:hlinkClick r:id="rId2"/>
          </p:cNvPr>
          <p:cNvSpPr/>
          <p:nvPr/>
        </p:nvSpPr>
        <p:spPr>
          <a:xfrm>
            <a:off x="3047607" y="1837184"/>
            <a:ext cx="6095202" cy="1200173"/>
          </a:xfrm>
          <a:prstGeom prst="rect">
            <a:avLst/>
          </a:prstGeom>
        </p:spPr>
        <p:txBody>
          <a:bodyPr wrap="square">
            <a:spAutoFit/>
          </a:bodyPr>
          <a:lstStyle/>
          <a:p>
            <a:pPr algn="ctr" defTabSz="914309"/>
            <a:r>
              <a:rPr lang="en-US" sz="3600" b="1" dirty="0">
                <a:solidFill>
                  <a:prstClr val="white"/>
                </a:solidFill>
                <a:latin typeface="Segoe UI" panose="020B0502040204020203" pitchFamily="34" charset="0"/>
                <a:cs typeface="Segoe UI" panose="020B0502040204020203" pitchFamily="34" charset="0"/>
              </a:rPr>
              <a:t>NEED TO CONNECT THIS TEMPLATE TO DATA?</a:t>
            </a:r>
          </a:p>
        </p:txBody>
      </p:sp>
      <p:sp>
        <p:nvSpPr>
          <p:cNvPr id="5" name="Rectangle 4">
            <a:hlinkClick r:id="rId2"/>
          </p:cNvPr>
          <p:cNvSpPr/>
          <p:nvPr/>
        </p:nvSpPr>
        <p:spPr>
          <a:xfrm>
            <a:off x="3834901" y="4189928"/>
            <a:ext cx="4520611" cy="830889"/>
          </a:xfrm>
          <a:prstGeom prst="rect">
            <a:avLst/>
          </a:prstGeom>
        </p:spPr>
        <p:txBody>
          <a:bodyPr wrap="square">
            <a:spAutoFit/>
          </a:bodyPr>
          <a:lstStyle/>
          <a:p>
            <a:pPr algn="ctr" defTabSz="914309"/>
            <a:r>
              <a:rPr lang="en-US" sz="2400" spc="300" dirty="0">
                <a:solidFill>
                  <a:prstClr val="white"/>
                </a:solidFill>
                <a:latin typeface="Segoe UI Semilight" panose="020B0402040204020203" pitchFamily="34" charset="0"/>
                <a:cs typeface="Segoe UI Semilight" panose="020B0402040204020203" pitchFamily="34" charset="0"/>
              </a:rPr>
              <a:t>OUR POWERPOINT </a:t>
            </a:r>
          </a:p>
          <a:p>
            <a:pPr algn="ctr" defTabSz="914309"/>
            <a:r>
              <a:rPr lang="en-US" sz="2400" spc="300" dirty="0">
                <a:solidFill>
                  <a:prstClr val="white"/>
                </a:solidFill>
                <a:latin typeface="Segoe UI Semilight" panose="020B0402040204020203" pitchFamily="34" charset="0"/>
                <a:cs typeface="Segoe UI Semilight" panose="020B0402040204020203" pitchFamily="34" charset="0"/>
              </a:rPr>
              <a:t>ADD-ON FOR DATA</a:t>
            </a:r>
          </a:p>
        </p:txBody>
      </p:sp>
      <p:sp>
        <p:nvSpPr>
          <p:cNvPr id="2" name="Rounded Rectangle 1">
            <a:hlinkClick r:id="rId2"/>
          </p:cNvPr>
          <p:cNvSpPr/>
          <p:nvPr/>
        </p:nvSpPr>
        <p:spPr>
          <a:xfrm>
            <a:off x="3511093" y="3251739"/>
            <a:ext cx="5168227" cy="723806"/>
          </a:xfrm>
          <a:prstGeom prst="roundRect">
            <a:avLst>
              <a:gd name="adj" fmla="val 50000"/>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endParaRPr lang="en-US">
              <a:solidFill>
                <a:prstClr val="white"/>
              </a:solidFill>
              <a:latin typeface="Calibri" panose="020F0502020204030204"/>
            </a:endParaRPr>
          </a:p>
        </p:txBody>
      </p:sp>
      <p:grpSp>
        <p:nvGrpSpPr>
          <p:cNvPr id="3" name="Group 2"/>
          <p:cNvGrpSpPr/>
          <p:nvPr/>
        </p:nvGrpSpPr>
        <p:grpSpPr>
          <a:xfrm>
            <a:off x="8241609" y="3429487"/>
            <a:ext cx="211345" cy="368309"/>
            <a:chOff x="7340982" y="4675151"/>
            <a:chExt cx="211373" cy="368357"/>
          </a:xfrm>
          <a:solidFill>
            <a:srgbClr val="EBAA12"/>
          </a:solidFill>
        </p:grpSpPr>
        <p:sp>
          <p:nvSpPr>
            <p:cNvPr id="6" name="Freeform 152"/>
            <p:cNvSpPr>
              <a:spLocks/>
            </p:cNvSpPr>
            <p:nvPr/>
          </p:nvSpPr>
          <p:spPr bwMode="auto">
            <a:xfrm>
              <a:off x="7340982" y="4675151"/>
              <a:ext cx="211373" cy="192831"/>
            </a:xfrm>
            <a:custGeom>
              <a:avLst/>
              <a:gdLst>
                <a:gd name="T0" fmla="*/ 107 w 111"/>
                <a:gd name="T1" fmla="*/ 101 h 101"/>
                <a:gd name="T2" fmla="*/ 104 w 111"/>
                <a:gd name="T3" fmla="*/ 100 h 101"/>
                <a:gd name="T4" fmla="*/ 2 w 111"/>
                <a:gd name="T5" fmla="*/ 8 h 101"/>
                <a:gd name="T6" fmla="*/ 2 w 111"/>
                <a:gd name="T7" fmla="*/ 2 h 101"/>
                <a:gd name="T8" fmla="*/ 7 w 111"/>
                <a:gd name="T9" fmla="*/ 2 h 101"/>
                <a:gd name="T10" fmla="*/ 109 w 111"/>
                <a:gd name="T11" fmla="*/ 94 h 101"/>
                <a:gd name="T12" fmla="*/ 110 w 111"/>
                <a:gd name="T13" fmla="*/ 100 h 101"/>
                <a:gd name="T14" fmla="*/ 107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107" y="101"/>
                  </a:moveTo>
                  <a:cubicBezTo>
                    <a:pt x="106" y="101"/>
                    <a:pt x="105" y="101"/>
                    <a:pt x="104" y="100"/>
                  </a:cubicBezTo>
                  <a:cubicBezTo>
                    <a:pt x="2" y="8"/>
                    <a:pt x="2" y="8"/>
                    <a:pt x="2" y="8"/>
                  </a:cubicBezTo>
                  <a:cubicBezTo>
                    <a:pt x="0" y="6"/>
                    <a:pt x="0" y="4"/>
                    <a:pt x="2" y="2"/>
                  </a:cubicBezTo>
                  <a:cubicBezTo>
                    <a:pt x="3" y="0"/>
                    <a:pt x="6" y="0"/>
                    <a:pt x="7" y="2"/>
                  </a:cubicBezTo>
                  <a:cubicBezTo>
                    <a:pt x="109" y="94"/>
                    <a:pt x="109" y="94"/>
                    <a:pt x="109" y="94"/>
                  </a:cubicBezTo>
                  <a:cubicBezTo>
                    <a:pt x="111" y="95"/>
                    <a:pt x="111" y="98"/>
                    <a:pt x="110" y="100"/>
                  </a:cubicBezTo>
                  <a:cubicBezTo>
                    <a:pt x="109" y="100"/>
                    <a:pt x="108" y="101"/>
                    <a:pt x="10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white"/>
                </a:solidFill>
                <a:latin typeface="Calibri" panose="020F0502020204030204"/>
              </a:endParaRPr>
            </a:p>
          </p:txBody>
        </p:sp>
        <p:sp>
          <p:nvSpPr>
            <p:cNvPr id="7" name="Freeform 153"/>
            <p:cNvSpPr>
              <a:spLocks/>
            </p:cNvSpPr>
            <p:nvPr/>
          </p:nvSpPr>
          <p:spPr bwMode="auto">
            <a:xfrm>
              <a:off x="7340982" y="4850677"/>
              <a:ext cx="211373" cy="192831"/>
            </a:xfrm>
            <a:custGeom>
              <a:avLst/>
              <a:gdLst>
                <a:gd name="T0" fmla="*/ 5 w 111"/>
                <a:gd name="T1" fmla="*/ 101 h 101"/>
                <a:gd name="T2" fmla="*/ 2 w 111"/>
                <a:gd name="T3" fmla="*/ 100 h 101"/>
                <a:gd name="T4" fmla="*/ 2 w 111"/>
                <a:gd name="T5" fmla="*/ 94 h 101"/>
                <a:gd name="T6" fmla="*/ 104 w 111"/>
                <a:gd name="T7" fmla="*/ 2 h 101"/>
                <a:gd name="T8" fmla="*/ 110 w 111"/>
                <a:gd name="T9" fmla="*/ 2 h 101"/>
                <a:gd name="T10" fmla="*/ 109 w 111"/>
                <a:gd name="T11" fmla="*/ 8 h 101"/>
                <a:gd name="T12" fmla="*/ 7 w 111"/>
                <a:gd name="T13" fmla="*/ 100 h 101"/>
                <a:gd name="T14" fmla="*/ 5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5" y="101"/>
                  </a:moveTo>
                  <a:cubicBezTo>
                    <a:pt x="4" y="101"/>
                    <a:pt x="3" y="101"/>
                    <a:pt x="2" y="100"/>
                  </a:cubicBezTo>
                  <a:cubicBezTo>
                    <a:pt x="0" y="98"/>
                    <a:pt x="0" y="96"/>
                    <a:pt x="2" y="94"/>
                  </a:cubicBezTo>
                  <a:cubicBezTo>
                    <a:pt x="104" y="2"/>
                    <a:pt x="104" y="2"/>
                    <a:pt x="104" y="2"/>
                  </a:cubicBezTo>
                  <a:cubicBezTo>
                    <a:pt x="106" y="0"/>
                    <a:pt x="108" y="1"/>
                    <a:pt x="110" y="2"/>
                  </a:cubicBezTo>
                  <a:cubicBezTo>
                    <a:pt x="111" y="4"/>
                    <a:pt x="111" y="6"/>
                    <a:pt x="109" y="8"/>
                  </a:cubicBezTo>
                  <a:cubicBezTo>
                    <a:pt x="7" y="100"/>
                    <a:pt x="7" y="100"/>
                    <a:pt x="7" y="100"/>
                  </a:cubicBezTo>
                  <a:cubicBezTo>
                    <a:pt x="7" y="101"/>
                    <a:pt x="6" y="101"/>
                    <a:pt x="5"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white"/>
                </a:solidFill>
                <a:latin typeface="Calibri" panose="020F0502020204030204"/>
              </a:endParaRPr>
            </a:p>
          </p:txBody>
        </p:sp>
      </p:grpSp>
      <p:sp>
        <p:nvSpPr>
          <p:cNvPr id="8" name="Rectangle 7">
            <a:hlinkClick r:id="rId2"/>
          </p:cNvPr>
          <p:cNvSpPr/>
          <p:nvPr/>
        </p:nvSpPr>
        <p:spPr>
          <a:xfrm>
            <a:off x="3707917" y="3382839"/>
            <a:ext cx="4745037" cy="461605"/>
          </a:xfrm>
          <a:prstGeom prst="rect">
            <a:avLst/>
          </a:prstGeom>
        </p:spPr>
        <p:txBody>
          <a:bodyPr wrap="square">
            <a:spAutoFit/>
          </a:bodyPr>
          <a:lstStyle/>
          <a:p>
            <a:pPr defTabSz="914309"/>
            <a:r>
              <a:rPr lang="en-US" sz="2400" dirty="0">
                <a:solidFill>
                  <a:srgbClr val="EBAA12"/>
                </a:solidFill>
                <a:latin typeface="Segoe UI Semilight" panose="020B0402040204020203" pitchFamily="34" charset="0"/>
                <a:cs typeface="Segoe UI Semilight" panose="020B0402040204020203" pitchFamily="34" charset="0"/>
              </a:rPr>
              <a:t>Check out DataPoint</a:t>
            </a:r>
          </a:p>
        </p:txBody>
      </p:sp>
    </p:spTree>
    <p:extLst>
      <p:ext uri="{BB962C8B-B14F-4D97-AF65-F5344CB8AC3E}">
        <p14:creationId xmlns:p14="http://schemas.microsoft.com/office/powerpoint/2010/main" val="10314372"/>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4BFA0"/>
        </a:solidFill>
        <a:effectLst/>
      </p:bgPr>
    </p:bg>
    <p:spTree>
      <p:nvGrpSpPr>
        <p:cNvPr id="1" name=""/>
        <p:cNvGrpSpPr/>
        <p:nvPr/>
      </p:nvGrpSpPr>
      <p:grpSpPr>
        <a:xfrm>
          <a:off x="0" y="0"/>
          <a:ext cx="0" cy="0"/>
          <a:chOff x="0" y="0"/>
          <a:chExt cx="0" cy="0"/>
        </a:xfrm>
      </p:grpSpPr>
      <p:grpSp>
        <p:nvGrpSpPr>
          <p:cNvPr id="9" name="Shape 455"/>
          <p:cNvGrpSpPr/>
          <p:nvPr/>
        </p:nvGrpSpPr>
        <p:grpSpPr>
          <a:xfrm>
            <a:off x="4188124" y="-467728"/>
            <a:ext cx="8002288" cy="7794429"/>
            <a:chOff x="5926225" y="921350"/>
            <a:chExt cx="517800" cy="504350"/>
          </a:xfrm>
          <a:solidFill>
            <a:schemeClr val="bg1">
              <a:alpha val="18000"/>
            </a:schemeClr>
          </a:solidFill>
        </p:grpSpPr>
        <p:sp>
          <p:nvSpPr>
            <p:cNvPr id="10" name="Shape 456"/>
            <p:cNvSpPr/>
            <p:nvPr/>
          </p:nvSpPr>
          <p:spPr>
            <a:xfrm>
              <a:off x="5926225" y="921350"/>
              <a:ext cx="517800" cy="504350"/>
            </a:xfrm>
            <a:custGeom>
              <a:avLst/>
              <a:gdLst/>
              <a:ahLst/>
              <a:cxnLst/>
              <a:rect l="0" t="0" r="0" b="0"/>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grpFill/>
            <a:ln>
              <a:noFill/>
            </a:ln>
          </p:spPr>
          <p:txBody>
            <a:bodyPr lIns="91413" tIns="91413" rIns="91413" bIns="91413" anchor="ctr" anchorCtr="0">
              <a:noAutofit/>
            </a:bodyPr>
            <a:lstStyle/>
            <a:p>
              <a:pPr defTabSz="914309"/>
              <a:endParaRPr>
                <a:solidFill>
                  <a:prstClr val="black"/>
                </a:solidFill>
                <a:latin typeface="Calibri" panose="020F0502020204030204"/>
              </a:endParaRPr>
            </a:p>
          </p:txBody>
        </p:sp>
        <p:sp>
          <p:nvSpPr>
            <p:cNvPr id="11" name="Shape 457"/>
            <p:cNvSpPr/>
            <p:nvPr/>
          </p:nvSpPr>
          <p:spPr>
            <a:xfrm>
              <a:off x="6016600" y="1005000"/>
              <a:ext cx="337050" cy="337050"/>
            </a:xfrm>
            <a:custGeom>
              <a:avLst/>
              <a:gdLst/>
              <a:ahLst/>
              <a:cxnLst/>
              <a:rect l="0" t="0" r="0" b="0"/>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grpFill/>
            <a:ln>
              <a:noFill/>
            </a:ln>
          </p:spPr>
          <p:txBody>
            <a:bodyPr lIns="91413" tIns="91413" rIns="91413" bIns="91413" anchor="ctr" anchorCtr="0">
              <a:noAutofit/>
            </a:bodyPr>
            <a:lstStyle/>
            <a:p>
              <a:pPr defTabSz="914309"/>
              <a:endParaRPr>
                <a:solidFill>
                  <a:prstClr val="black"/>
                </a:solidFill>
                <a:latin typeface="Calibri" panose="020F0502020204030204"/>
              </a:endParaRPr>
            </a:p>
          </p:txBody>
        </p:sp>
      </p:grpSp>
      <p:sp>
        <p:nvSpPr>
          <p:cNvPr id="4" name="Rectangle 3">
            <a:hlinkClick r:id="rId2"/>
          </p:cNvPr>
          <p:cNvSpPr/>
          <p:nvPr/>
        </p:nvSpPr>
        <p:spPr>
          <a:xfrm>
            <a:off x="2590466" y="1837184"/>
            <a:ext cx="7009483" cy="1200173"/>
          </a:xfrm>
          <a:prstGeom prst="rect">
            <a:avLst/>
          </a:prstGeom>
        </p:spPr>
        <p:txBody>
          <a:bodyPr wrap="square">
            <a:spAutoFit/>
          </a:bodyPr>
          <a:lstStyle/>
          <a:p>
            <a:pPr algn="ctr" defTabSz="914309"/>
            <a:r>
              <a:rPr lang="en-US" sz="3600" b="1" dirty="0">
                <a:solidFill>
                  <a:prstClr val="white"/>
                </a:solidFill>
                <a:latin typeface="Segoe UI" panose="020B0502040204020203" pitchFamily="34" charset="0"/>
                <a:cs typeface="Segoe UI" panose="020B0502040204020203" pitchFamily="34" charset="0"/>
              </a:rPr>
              <a:t>WANT TO ADD WEATHER AND NEWS TO YOUR TEMPLATE?</a:t>
            </a:r>
          </a:p>
        </p:txBody>
      </p:sp>
      <p:sp>
        <p:nvSpPr>
          <p:cNvPr id="5" name="Rectangle 4">
            <a:hlinkClick r:id="rId2"/>
          </p:cNvPr>
          <p:cNvSpPr/>
          <p:nvPr/>
        </p:nvSpPr>
        <p:spPr>
          <a:xfrm>
            <a:off x="3511093" y="4189928"/>
            <a:ext cx="5168227" cy="830889"/>
          </a:xfrm>
          <a:prstGeom prst="rect">
            <a:avLst/>
          </a:prstGeom>
        </p:spPr>
        <p:txBody>
          <a:bodyPr wrap="square">
            <a:spAutoFit/>
          </a:bodyPr>
          <a:lstStyle/>
          <a:p>
            <a:pPr algn="ctr" defTabSz="914309"/>
            <a:r>
              <a:rPr lang="en-US" sz="2400" spc="300" dirty="0">
                <a:solidFill>
                  <a:prstClr val="white"/>
                </a:solidFill>
                <a:latin typeface="Segoe UI Semilight" panose="020B0402040204020203" pitchFamily="34" charset="0"/>
                <a:cs typeface="Segoe UI Semilight" panose="020B0402040204020203" pitchFamily="34" charset="0"/>
              </a:rPr>
              <a:t>POWERPOINT ADD-ON </a:t>
            </a:r>
          </a:p>
          <a:p>
            <a:pPr algn="ctr" defTabSz="914309"/>
            <a:r>
              <a:rPr lang="en-US" sz="2400" spc="300" dirty="0">
                <a:solidFill>
                  <a:prstClr val="white"/>
                </a:solidFill>
                <a:latin typeface="Segoe UI Semilight" panose="020B0402040204020203" pitchFamily="34" charset="0"/>
                <a:cs typeface="Segoe UI Semilight" panose="020B0402040204020203" pitchFamily="34" charset="0"/>
              </a:rPr>
              <a:t>FOR NEWS AND WEATHER</a:t>
            </a:r>
          </a:p>
        </p:txBody>
      </p:sp>
      <p:sp>
        <p:nvSpPr>
          <p:cNvPr id="2" name="Rounded Rectangle 1">
            <a:hlinkClick r:id="rId2"/>
          </p:cNvPr>
          <p:cNvSpPr/>
          <p:nvPr/>
        </p:nvSpPr>
        <p:spPr>
          <a:xfrm>
            <a:off x="3511093" y="3251739"/>
            <a:ext cx="5168227" cy="723806"/>
          </a:xfrm>
          <a:prstGeom prst="roundRect">
            <a:avLst>
              <a:gd name="adj" fmla="val 50000"/>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endParaRPr lang="en-US">
              <a:solidFill>
                <a:prstClr val="white"/>
              </a:solidFill>
              <a:latin typeface="Calibri" panose="020F0502020204030204"/>
            </a:endParaRPr>
          </a:p>
        </p:txBody>
      </p:sp>
      <p:grpSp>
        <p:nvGrpSpPr>
          <p:cNvPr id="3" name="Group 2"/>
          <p:cNvGrpSpPr/>
          <p:nvPr/>
        </p:nvGrpSpPr>
        <p:grpSpPr>
          <a:xfrm>
            <a:off x="8241609" y="3429487"/>
            <a:ext cx="211345" cy="368309"/>
            <a:chOff x="7340982" y="4675151"/>
            <a:chExt cx="211373" cy="368357"/>
          </a:xfrm>
          <a:solidFill>
            <a:srgbClr val="34BFA0"/>
          </a:solidFill>
        </p:grpSpPr>
        <p:sp>
          <p:nvSpPr>
            <p:cNvPr id="6" name="Freeform 152"/>
            <p:cNvSpPr>
              <a:spLocks/>
            </p:cNvSpPr>
            <p:nvPr/>
          </p:nvSpPr>
          <p:spPr bwMode="auto">
            <a:xfrm>
              <a:off x="7340982" y="4675151"/>
              <a:ext cx="211373" cy="192831"/>
            </a:xfrm>
            <a:custGeom>
              <a:avLst/>
              <a:gdLst>
                <a:gd name="T0" fmla="*/ 107 w 111"/>
                <a:gd name="T1" fmla="*/ 101 h 101"/>
                <a:gd name="T2" fmla="*/ 104 w 111"/>
                <a:gd name="T3" fmla="*/ 100 h 101"/>
                <a:gd name="T4" fmla="*/ 2 w 111"/>
                <a:gd name="T5" fmla="*/ 8 h 101"/>
                <a:gd name="T6" fmla="*/ 2 w 111"/>
                <a:gd name="T7" fmla="*/ 2 h 101"/>
                <a:gd name="T8" fmla="*/ 7 w 111"/>
                <a:gd name="T9" fmla="*/ 2 h 101"/>
                <a:gd name="T10" fmla="*/ 109 w 111"/>
                <a:gd name="T11" fmla="*/ 94 h 101"/>
                <a:gd name="T12" fmla="*/ 110 w 111"/>
                <a:gd name="T13" fmla="*/ 100 h 101"/>
                <a:gd name="T14" fmla="*/ 107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107" y="101"/>
                  </a:moveTo>
                  <a:cubicBezTo>
                    <a:pt x="106" y="101"/>
                    <a:pt x="105" y="101"/>
                    <a:pt x="104" y="100"/>
                  </a:cubicBezTo>
                  <a:cubicBezTo>
                    <a:pt x="2" y="8"/>
                    <a:pt x="2" y="8"/>
                    <a:pt x="2" y="8"/>
                  </a:cubicBezTo>
                  <a:cubicBezTo>
                    <a:pt x="0" y="6"/>
                    <a:pt x="0" y="4"/>
                    <a:pt x="2" y="2"/>
                  </a:cubicBezTo>
                  <a:cubicBezTo>
                    <a:pt x="3" y="0"/>
                    <a:pt x="6" y="0"/>
                    <a:pt x="7" y="2"/>
                  </a:cubicBezTo>
                  <a:cubicBezTo>
                    <a:pt x="109" y="94"/>
                    <a:pt x="109" y="94"/>
                    <a:pt x="109" y="94"/>
                  </a:cubicBezTo>
                  <a:cubicBezTo>
                    <a:pt x="111" y="95"/>
                    <a:pt x="111" y="98"/>
                    <a:pt x="110" y="100"/>
                  </a:cubicBezTo>
                  <a:cubicBezTo>
                    <a:pt x="109" y="100"/>
                    <a:pt x="108" y="101"/>
                    <a:pt x="10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white"/>
                </a:solidFill>
                <a:latin typeface="Calibri" panose="020F0502020204030204"/>
              </a:endParaRPr>
            </a:p>
          </p:txBody>
        </p:sp>
        <p:sp>
          <p:nvSpPr>
            <p:cNvPr id="7" name="Freeform 153"/>
            <p:cNvSpPr>
              <a:spLocks/>
            </p:cNvSpPr>
            <p:nvPr/>
          </p:nvSpPr>
          <p:spPr bwMode="auto">
            <a:xfrm>
              <a:off x="7340982" y="4850677"/>
              <a:ext cx="211373" cy="192831"/>
            </a:xfrm>
            <a:custGeom>
              <a:avLst/>
              <a:gdLst>
                <a:gd name="T0" fmla="*/ 5 w 111"/>
                <a:gd name="T1" fmla="*/ 101 h 101"/>
                <a:gd name="T2" fmla="*/ 2 w 111"/>
                <a:gd name="T3" fmla="*/ 100 h 101"/>
                <a:gd name="T4" fmla="*/ 2 w 111"/>
                <a:gd name="T5" fmla="*/ 94 h 101"/>
                <a:gd name="T6" fmla="*/ 104 w 111"/>
                <a:gd name="T7" fmla="*/ 2 h 101"/>
                <a:gd name="T8" fmla="*/ 110 w 111"/>
                <a:gd name="T9" fmla="*/ 2 h 101"/>
                <a:gd name="T10" fmla="*/ 109 w 111"/>
                <a:gd name="T11" fmla="*/ 8 h 101"/>
                <a:gd name="T12" fmla="*/ 7 w 111"/>
                <a:gd name="T13" fmla="*/ 100 h 101"/>
                <a:gd name="T14" fmla="*/ 5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5" y="101"/>
                  </a:moveTo>
                  <a:cubicBezTo>
                    <a:pt x="4" y="101"/>
                    <a:pt x="3" y="101"/>
                    <a:pt x="2" y="100"/>
                  </a:cubicBezTo>
                  <a:cubicBezTo>
                    <a:pt x="0" y="98"/>
                    <a:pt x="0" y="96"/>
                    <a:pt x="2" y="94"/>
                  </a:cubicBezTo>
                  <a:cubicBezTo>
                    <a:pt x="104" y="2"/>
                    <a:pt x="104" y="2"/>
                    <a:pt x="104" y="2"/>
                  </a:cubicBezTo>
                  <a:cubicBezTo>
                    <a:pt x="106" y="0"/>
                    <a:pt x="108" y="1"/>
                    <a:pt x="110" y="2"/>
                  </a:cubicBezTo>
                  <a:cubicBezTo>
                    <a:pt x="111" y="4"/>
                    <a:pt x="111" y="6"/>
                    <a:pt x="109" y="8"/>
                  </a:cubicBezTo>
                  <a:cubicBezTo>
                    <a:pt x="7" y="100"/>
                    <a:pt x="7" y="100"/>
                    <a:pt x="7" y="100"/>
                  </a:cubicBezTo>
                  <a:cubicBezTo>
                    <a:pt x="7" y="101"/>
                    <a:pt x="6" y="101"/>
                    <a:pt x="5"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white"/>
                </a:solidFill>
                <a:latin typeface="Calibri" panose="020F0502020204030204"/>
              </a:endParaRPr>
            </a:p>
          </p:txBody>
        </p:sp>
      </p:grpSp>
      <p:sp>
        <p:nvSpPr>
          <p:cNvPr id="8" name="Rectangle 7">
            <a:hlinkClick r:id="rId2"/>
          </p:cNvPr>
          <p:cNvSpPr/>
          <p:nvPr/>
        </p:nvSpPr>
        <p:spPr>
          <a:xfrm>
            <a:off x="3707917" y="3382839"/>
            <a:ext cx="4745037" cy="461605"/>
          </a:xfrm>
          <a:prstGeom prst="rect">
            <a:avLst/>
          </a:prstGeom>
        </p:spPr>
        <p:txBody>
          <a:bodyPr wrap="square">
            <a:spAutoFit/>
          </a:bodyPr>
          <a:lstStyle/>
          <a:p>
            <a:pPr defTabSz="914309"/>
            <a:r>
              <a:rPr lang="en-US" sz="2400" dirty="0">
                <a:solidFill>
                  <a:srgbClr val="34BFA0"/>
                </a:solidFill>
                <a:latin typeface="Segoe UI Semilight" panose="020B0402040204020203" pitchFamily="34" charset="0"/>
                <a:cs typeface="Segoe UI Semilight" panose="020B0402040204020203" pitchFamily="34" charset="0"/>
              </a:rPr>
              <a:t>Try Dynamic Elements</a:t>
            </a:r>
          </a:p>
        </p:txBody>
      </p:sp>
    </p:spTree>
    <p:extLst>
      <p:ext uri="{BB962C8B-B14F-4D97-AF65-F5344CB8AC3E}">
        <p14:creationId xmlns:p14="http://schemas.microsoft.com/office/powerpoint/2010/main" val="4208383459"/>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B5777"/>
        </a:solidFill>
        <a:effectLst/>
      </p:bgPr>
    </p:bg>
    <p:spTree>
      <p:nvGrpSpPr>
        <p:cNvPr id="1" name=""/>
        <p:cNvGrpSpPr/>
        <p:nvPr/>
      </p:nvGrpSpPr>
      <p:grpSpPr>
        <a:xfrm>
          <a:off x="0" y="0"/>
          <a:ext cx="0" cy="0"/>
          <a:chOff x="0" y="0"/>
          <a:chExt cx="0" cy="0"/>
        </a:xfrm>
      </p:grpSpPr>
      <p:grpSp>
        <p:nvGrpSpPr>
          <p:cNvPr id="20" name="Group 19"/>
          <p:cNvGrpSpPr/>
          <p:nvPr/>
        </p:nvGrpSpPr>
        <p:grpSpPr>
          <a:xfrm rot="1800000">
            <a:off x="3163344" y="-915687"/>
            <a:ext cx="5863724" cy="8321064"/>
            <a:chOff x="6839976" y="581959"/>
            <a:chExt cx="549275" cy="779463"/>
          </a:xfrm>
          <a:solidFill>
            <a:schemeClr val="bg1">
              <a:alpha val="11000"/>
            </a:schemeClr>
          </a:solidFill>
        </p:grpSpPr>
        <p:sp>
          <p:nvSpPr>
            <p:cNvPr id="10" name="Freeform 9"/>
            <p:cNvSpPr>
              <a:spLocks noEditPoints="1"/>
            </p:cNvSpPr>
            <p:nvPr/>
          </p:nvSpPr>
          <p:spPr bwMode="auto">
            <a:xfrm>
              <a:off x="6839976" y="581959"/>
              <a:ext cx="549275" cy="779463"/>
            </a:xfrm>
            <a:custGeom>
              <a:avLst/>
              <a:gdLst>
                <a:gd name="T0" fmla="*/ 243 w 284"/>
                <a:gd name="T1" fmla="*/ 155 h 403"/>
                <a:gd name="T2" fmla="*/ 268 w 284"/>
                <a:gd name="T3" fmla="*/ 108 h 403"/>
                <a:gd name="T4" fmla="*/ 268 w 284"/>
                <a:gd name="T5" fmla="*/ 47 h 403"/>
                <a:gd name="T6" fmla="*/ 277 w 284"/>
                <a:gd name="T7" fmla="*/ 47 h 403"/>
                <a:gd name="T8" fmla="*/ 284 w 284"/>
                <a:gd name="T9" fmla="*/ 40 h 403"/>
                <a:gd name="T10" fmla="*/ 284 w 284"/>
                <a:gd name="T11" fmla="*/ 7 h 403"/>
                <a:gd name="T12" fmla="*/ 277 w 284"/>
                <a:gd name="T13" fmla="*/ 0 h 403"/>
                <a:gd name="T14" fmla="*/ 7 w 284"/>
                <a:gd name="T15" fmla="*/ 0 h 403"/>
                <a:gd name="T16" fmla="*/ 0 w 284"/>
                <a:gd name="T17" fmla="*/ 7 h 403"/>
                <a:gd name="T18" fmla="*/ 0 w 284"/>
                <a:gd name="T19" fmla="*/ 40 h 403"/>
                <a:gd name="T20" fmla="*/ 7 w 284"/>
                <a:gd name="T21" fmla="*/ 47 h 403"/>
                <a:gd name="T22" fmla="*/ 15 w 284"/>
                <a:gd name="T23" fmla="*/ 47 h 403"/>
                <a:gd name="T24" fmla="*/ 15 w 284"/>
                <a:gd name="T25" fmla="*/ 109 h 403"/>
                <a:gd name="T26" fmla="*/ 40 w 284"/>
                <a:gd name="T27" fmla="*/ 155 h 403"/>
                <a:gd name="T28" fmla="*/ 109 w 284"/>
                <a:gd name="T29" fmla="*/ 197 h 403"/>
                <a:gd name="T30" fmla="*/ 109 w 284"/>
                <a:gd name="T31" fmla="*/ 215 h 403"/>
                <a:gd name="T32" fmla="*/ 40 w 284"/>
                <a:gd name="T33" fmla="*/ 257 h 403"/>
                <a:gd name="T34" fmla="*/ 15 w 284"/>
                <a:gd name="T35" fmla="*/ 304 h 403"/>
                <a:gd name="T36" fmla="*/ 15 w 284"/>
                <a:gd name="T37" fmla="*/ 357 h 403"/>
                <a:gd name="T38" fmla="*/ 7 w 284"/>
                <a:gd name="T39" fmla="*/ 357 h 403"/>
                <a:gd name="T40" fmla="*/ 0 w 284"/>
                <a:gd name="T41" fmla="*/ 364 h 403"/>
                <a:gd name="T42" fmla="*/ 0 w 284"/>
                <a:gd name="T43" fmla="*/ 397 h 403"/>
                <a:gd name="T44" fmla="*/ 7 w 284"/>
                <a:gd name="T45" fmla="*/ 403 h 403"/>
                <a:gd name="T46" fmla="*/ 277 w 284"/>
                <a:gd name="T47" fmla="*/ 403 h 403"/>
                <a:gd name="T48" fmla="*/ 284 w 284"/>
                <a:gd name="T49" fmla="*/ 397 h 403"/>
                <a:gd name="T50" fmla="*/ 284 w 284"/>
                <a:gd name="T51" fmla="*/ 364 h 403"/>
                <a:gd name="T52" fmla="*/ 277 w 284"/>
                <a:gd name="T53" fmla="*/ 357 h 403"/>
                <a:gd name="T54" fmla="*/ 268 w 284"/>
                <a:gd name="T55" fmla="*/ 357 h 403"/>
                <a:gd name="T56" fmla="*/ 268 w 284"/>
                <a:gd name="T57" fmla="*/ 303 h 403"/>
                <a:gd name="T58" fmla="*/ 244 w 284"/>
                <a:gd name="T59" fmla="*/ 257 h 403"/>
                <a:gd name="T60" fmla="*/ 175 w 284"/>
                <a:gd name="T61" fmla="*/ 215 h 403"/>
                <a:gd name="T62" fmla="*/ 175 w 284"/>
                <a:gd name="T63" fmla="*/ 197 h 403"/>
                <a:gd name="T64" fmla="*/ 243 w 284"/>
                <a:gd name="T65" fmla="*/ 155 h 403"/>
                <a:gd name="T66" fmla="*/ 156 w 284"/>
                <a:gd name="T67" fmla="*/ 233 h 403"/>
                <a:gd name="T68" fmla="*/ 230 w 284"/>
                <a:gd name="T69" fmla="*/ 278 h 403"/>
                <a:gd name="T70" fmla="*/ 241 w 284"/>
                <a:gd name="T71" fmla="*/ 286 h 403"/>
                <a:gd name="T72" fmla="*/ 243 w 284"/>
                <a:gd name="T73" fmla="*/ 303 h 403"/>
                <a:gd name="T74" fmla="*/ 243 w 284"/>
                <a:gd name="T75" fmla="*/ 357 h 403"/>
                <a:gd name="T76" fmla="*/ 40 w 284"/>
                <a:gd name="T77" fmla="*/ 357 h 403"/>
                <a:gd name="T78" fmla="*/ 40 w 284"/>
                <a:gd name="T79" fmla="*/ 304 h 403"/>
                <a:gd name="T80" fmla="*/ 55 w 284"/>
                <a:gd name="T81" fmla="*/ 277 h 403"/>
                <a:gd name="T82" fmla="*/ 128 w 284"/>
                <a:gd name="T83" fmla="*/ 233 h 403"/>
                <a:gd name="T84" fmla="*/ 134 w 284"/>
                <a:gd name="T85" fmla="*/ 222 h 403"/>
                <a:gd name="T86" fmla="*/ 134 w 284"/>
                <a:gd name="T87" fmla="*/ 190 h 403"/>
                <a:gd name="T88" fmla="*/ 128 w 284"/>
                <a:gd name="T89" fmla="*/ 179 h 403"/>
                <a:gd name="T90" fmla="*/ 53 w 284"/>
                <a:gd name="T91" fmla="*/ 134 h 403"/>
                <a:gd name="T92" fmla="*/ 53 w 284"/>
                <a:gd name="T93" fmla="*/ 134 h 403"/>
                <a:gd name="T94" fmla="*/ 43 w 284"/>
                <a:gd name="T95" fmla="*/ 126 h 403"/>
                <a:gd name="T96" fmla="*/ 40 w 284"/>
                <a:gd name="T97" fmla="*/ 109 h 403"/>
                <a:gd name="T98" fmla="*/ 40 w 284"/>
                <a:gd name="T99" fmla="*/ 47 h 403"/>
                <a:gd name="T100" fmla="*/ 243 w 284"/>
                <a:gd name="T101" fmla="*/ 47 h 403"/>
                <a:gd name="T102" fmla="*/ 243 w 284"/>
                <a:gd name="T103" fmla="*/ 108 h 403"/>
                <a:gd name="T104" fmla="*/ 229 w 284"/>
                <a:gd name="T105" fmla="*/ 135 h 403"/>
                <a:gd name="T106" fmla="*/ 156 w 284"/>
                <a:gd name="T107" fmla="*/ 179 h 403"/>
                <a:gd name="T108" fmla="*/ 150 w 284"/>
                <a:gd name="T109" fmla="*/ 190 h 403"/>
                <a:gd name="T110" fmla="*/ 150 w 284"/>
                <a:gd name="T111" fmla="*/ 222 h 403"/>
                <a:gd name="T112" fmla="*/ 156 w 284"/>
                <a:gd name="T113" fmla="*/ 23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4" h="403">
                  <a:moveTo>
                    <a:pt x="243" y="155"/>
                  </a:moveTo>
                  <a:cubicBezTo>
                    <a:pt x="251" y="150"/>
                    <a:pt x="268" y="138"/>
                    <a:pt x="268" y="108"/>
                  </a:cubicBezTo>
                  <a:cubicBezTo>
                    <a:pt x="268" y="47"/>
                    <a:pt x="268" y="47"/>
                    <a:pt x="268" y="47"/>
                  </a:cubicBezTo>
                  <a:cubicBezTo>
                    <a:pt x="277" y="47"/>
                    <a:pt x="277" y="47"/>
                    <a:pt x="277" y="47"/>
                  </a:cubicBezTo>
                  <a:cubicBezTo>
                    <a:pt x="281" y="47"/>
                    <a:pt x="284" y="44"/>
                    <a:pt x="284" y="40"/>
                  </a:cubicBezTo>
                  <a:cubicBezTo>
                    <a:pt x="284" y="7"/>
                    <a:pt x="284" y="7"/>
                    <a:pt x="284" y="7"/>
                  </a:cubicBezTo>
                  <a:cubicBezTo>
                    <a:pt x="284" y="3"/>
                    <a:pt x="281" y="0"/>
                    <a:pt x="277" y="0"/>
                  </a:cubicBezTo>
                  <a:cubicBezTo>
                    <a:pt x="7" y="0"/>
                    <a:pt x="7" y="0"/>
                    <a:pt x="7" y="0"/>
                  </a:cubicBezTo>
                  <a:cubicBezTo>
                    <a:pt x="3" y="0"/>
                    <a:pt x="0" y="3"/>
                    <a:pt x="0" y="7"/>
                  </a:cubicBezTo>
                  <a:cubicBezTo>
                    <a:pt x="0" y="40"/>
                    <a:pt x="0" y="40"/>
                    <a:pt x="0" y="40"/>
                  </a:cubicBezTo>
                  <a:cubicBezTo>
                    <a:pt x="0" y="44"/>
                    <a:pt x="3" y="47"/>
                    <a:pt x="7" y="47"/>
                  </a:cubicBezTo>
                  <a:cubicBezTo>
                    <a:pt x="15" y="47"/>
                    <a:pt x="15" y="47"/>
                    <a:pt x="15" y="47"/>
                  </a:cubicBezTo>
                  <a:cubicBezTo>
                    <a:pt x="15" y="109"/>
                    <a:pt x="15" y="109"/>
                    <a:pt x="15" y="109"/>
                  </a:cubicBezTo>
                  <a:cubicBezTo>
                    <a:pt x="15" y="139"/>
                    <a:pt x="24" y="146"/>
                    <a:pt x="40" y="155"/>
                  </a:cubicBezTo>
                  <a:cubicBezTo>
                    <a:pt x="109" y="197"/>
                    <a:pt x="109" y="197"/>
                    <a:pt x="109" y="197"/>
                  </a:cubicBezTo>
                  <a:cubicBezTo>
                    <a:pt x="109" y="215"/>
                    <a:pt x="109" y="215"/>
                    <a:pt x="109" y="215"/>
                  </a:cubicBezTo>
                  <a:cubicBezTo>
                    <a:pt x="92" y="225"/>
                    <a:pt x="46" y="253"/>
                    <a:pt x="40" y="257"/>
                  </a:cubicBezTo>
                  <a:cubicBezTo>
                    <a:pt x="33" y="262"/>
                    <a:pt x="15" y="274"/>
                    <a:pt x="15" y="304"/>
                  </a:cubicBezTo>
                  <a:cubicBezTo>
                    <a:pt x="15" y="357"/>
                    <a:pt x="15" y="357"/>
                    <a:pt x="15" y="357"/>
                  </a:cubicBezTo>
                  <a:cubicBezTo>
                    <a:pt x="7" y="357"/>
                    <a:pt x="7" y="357"/>
                    <a:pt x="7" y="357"/>
                  </a:cubicBezTo>
                  <a:cubicBezTo>
                    <a:pt x="3" y="357"/>
                    <a:pt x="0" y="360"/>
                    <a:pt x="0" y="364"/>
                  </a:cubicBezTo>
                  <a:cubicBezTo>
                    <a:pt x="0" y="397"/>
                    <a:pt x="0" y="397"/>
                    <a:pt x="0" y="397"/>
                  </a:cubicBezTo>
                  <a:cubicBezTo>
                    <a:pt x="0" y="400"/>
                    <a:pt x="3" y="403"/>
                    <a:pt x="7" y="403"/>
                  </a:cubicBezTo>
                  <a:cubicBezTo>
                    <a:pt x="277" y="403"/>
                    <a:pt x="277" y="403"/>
                    <a:pt x="277" y="403"/>
                  </a:cubicBezTo>
                  <a:cubicBezTo>
                    <a:pt x="281" y="403"/>
                    <a:pt x="284" y="400"/>
                    <a:pt x="284" y="397"/>
                  </a:cubicBezTo>
                  <a:cubicBezTo>
                    <a:pt x="284" y="364"/>
                    <a:pt x="284" y="364"/>
                    <a:pt x="284" y="364"/>
                  </a:cubicBezTo>
                  <a:cubicBezTo>
                    <a:pt x="284" y="360"/>
                    <a:pt x="281" y="357"/>
                    <a:pt x="277" y="357"/>
                  </a:cubicBezTo>
                  <a:cubicBezTo>
                    <a:pt x="268" y="357"/>
                    <a:pt x="268" y="357"/>
                    <a:pt x="268" y="357"/>
                  </a:cubicBezTo>
                  <a:cubicBezTo>
                    <a:pt x="268" y="303"/>
                    <a:pt x="268" y="303"/>
                    <a:pt x="268" y="303"/>
                  </a:cubicBezTo>
                  <a:cubicBezTo>
                    <a:pt x="268" y="274"/>
                    <a:pt x="259" y="267"/>
                    <a:pt x="244" y="257"/>
                  </a:cubicBezTo>
                  <a:cubicBezTo>
                    <a:pt x="175" y="215"/>
                    <a:pt x="175" y="215"/>
                    <a:pt x="175" y="215"/>
                  </a:cubicBezTo>
                  <a:cubicBezTo>
                    <a:pt x="175" y="197"/>
                    <a:pt x="175" y="197"/>
                    <a:pt x="175" y="197"/>
                  </a:cubicBezTo>
                  <a:cubicBezTo>
                    <a:pt x="192" y="187"/>
                    <a:pt x="237" y="159"/>
                    <a:pt x="243" y="155"/>
                  </a:cubicBezTo>
                  <a:close/>
                  <a:moveTo>
                    <a:pt x="156" y="233"/>
                  </a:moveTo>
                  <a:cubicBezTo>
                    <a:pt x="230" y="278"/>
                    <a:pt x="230" y="278"/>
                    <a:pt x="230" y="278"/>
                  </a:cubicBezTo>
                  <a:cubicBezTo>
                    <a:pt x="236" y="282"/>
                    <a:pt x="239" y="284"/>
                    <a:pt x="241" y="286"/>
                  </a:cubicBezTo>
                  <a:cubicBezTo>
                    <a:pt x="242" y="289"/>
                    <a:pt x="243" y="294"/>
                    <a:pt x="243" y="303"/>
                  </a:cubicBezTo>
                  <a:cubicBezTo>
                    <a:pt x="243" y="357"/>
                    <a:pt x="243" y="357"/>
                    <a:pt x="243" y="357"/>
                  </a:cubicBezTo>
                  <a:cubicBezTo>
                    <a:pt x="40" y="357"/>
                    <a:pt x="40" y="357"/>
                    <a:pt x="40" y="357"/>
                  </a:cubicBezTo>
                  <a:cubicBezTo>
                    <a:pt x="40" y="304"/>
                    <a:pt x="40" y="304"/>
                    <a:pt x="40" y="304"/>
                  </a:cubicBezTo>
                  <a:cubicBezTo>
                    <a:pt x="40" y="287"/>
                    <a:pt x="49" y="282"/>
                    <a:pt x="55" y="277"/>
                  </a:cubicBezTo>
                  <a:cubicBezTo>
                    <a:pt x="59" y="274"/>
                    <a:pt x="101" y="249"/>
                    <a:pt x="128" y="233"/>
                  </a:cubicBezTo>
                  <a:cubicBezTo>
                    <a:pt x="132" y="231"/>
                    <a:pt x="134" y="226"/>
                    <a:pt x="134" y="222"/>
                  </a:cubicBezTo>
                  <a:cubicBezTo>
                    <a:pt x="134" y="190"/>
                    <a:pt x="134" y="190"/>
                    <a:pt x="134" y="190"/>
                  </a:cubicBezTo>
                  <a:cubicBezTo>
                    <a:pt x="134" y="186"/>
                    <a:pt x="132" y="182"/>
                    <a:pt x="128" y="179"/>
                  </a:cubicBezTo>
                  <a:cubicBezTo>
                    <a:pt x="53" y="134"/>
                    <a:pt x="53" y="134"/>
                    <a:pt x="53" y="134"/>
                  </a:cubicBezTo>
                  <a:cubicBezTo>
                    <a:pt x="53" y="134"/>
                    <a:pt x="53" y="134"/>
                    <a:pt x="53" y="134"/>
                  </a:cubicBezTo>
                  <a:cubicBezTo>
                    <a:pt x="47" y="130"/>
                    <a:pt x="44" y="128"/>
                    <a:pt x="43" y="126"/>
                  </a:cubicBezTo>
                  <a:cubicBezTo>
                    <a:pt x="41" y="123"/>
                    <a:pt x="40" y="118"/>
                    <a:pt x="40" y="109"/>
                  </a:cubicBezTo>
                  <a:cubicBezTo>
                    <a:pt x="40" y="47"/>
                    <a:pt x="40" y="47"/>
                    <a:pt x="40" y="47"/>
                  </a:cubicBezTo>
                  <a:cubicBezTo>
                    <a:pt x="243" y="47"/>
                    <a:pt x="243" y="47"/>
                    <a:pt x="243" y="47"/>
                  </a:cubicBezTo>
                  <a:cubicBezTo>
                    <a:pt x="243" y="108"/>
                    <a:pt x="243" y="108"/>
                    <a:pt x="243" y="108"/>
                  </a:cubicBezTo>
                  <a:cubicBezTo>
                    <a:pt x="243" y="125"/>
                    <a:pt x="235" y="131"/>
                    <a:pt x="229" y="135"/>
                  </a:cubicBezTo>
                  <a:cubicBezTo>
                    <a:pt x="224" y="138"/>
                    <a:pt x="183" y="163"/>
                    <a:pt x="156" y="179"/>
                  </a:cubicBezTo>
                  <a:cubicBezTo>
                    <a:pt x="152" y="182"/>
                    <a:pt x="150" y="186"/>
                    <a:pt x="150" y="190"/>
                  </a:cubicBezTo>
                  <a:cubicBezTo>
                    <a:pt x="150" y="222"/>
                    <a:pt x="150" y="222"/>
                    <a:pt x="150" y="222"/>
                  </a:cubicBezTo>
                  <a:cubicBezTo>
                    <a:pt x="150" y="226"/>
                    <a:pt x="152" y="231"/>
                    <a:pt x="156" y="2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black"/>
                </a:solidFill>
                <a:latin typeface="Calibri" panose="020F0502020204030204"/>
              </a:endParaRPr>
            </a:p>
          </p:txBody>
        </p:sp>
        <p:sp>
          <p:nvSpPr>
            <p:cNvPr id="11" name="Freeform 10"/>
            <p:cNvSpPr>
              <a:spLocks/>
            </p:cNvSpPr>
            <p:nvPr/>
          </p:nvSpPr>
          <p:spPr bwMode="auto">
            <a:xfrm>
              <a:off x="6968564" y="828022"/>
              <a:ext cx="309563" cy="93663"/>
            </a:xfrm>
            <a:custGeom>
              <a:avLst/>
              <a:gdLst>
                <a:gd name="T0" fmla="*/ 155 w 160"/>
                <a:gd name="T1" fmla="*/ 5 h 49"/>
                <a:gd name="T2" fmla="*/ 153 w 160"/>
                <a:gd name="T3" fmla="*/ 2 h 49"/>
                <a:gd name="T4" fmla="*/ 76 w 160"/>
                <a:gd name="T5" fmla="*/ 23 h 49"/>
                <a:gd name="T6" fmla="*/ 4 w 160"/>
                <a:gd name="T7" fmla="*/ 5 h 49"/>
                <a:gd name="T8" fmla="*/ 5 w 160"/>
                <a:gd name="T9" fmla="*/ 11 h 49"/>
                <a:gd name="T10" fmla="*/ 66 w 160"/>
                <a:gd name="T11" fmla="*/ 46 h 49"/>
                <a:gd name="T12" fmla="*/ 84 w 160"/>
                <a:gd name="T13" fmla="*/ 46 h 49"/>
                <a:gd name="T14" fmla="*/ 155 w 160"/>
                <a:gd name="T15" fmla="*/ 5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0" h="49">
                  <a:moveTo>
                    <a:pt x="155" y="5"/>
                  </a:moveTo>
                  <a:cubicBezTo>
                    <a:pt x="155" y="5"/>
                    <a:pt x="160" y="1"/>
                    <a:pt x="153" y="2"/>
                  </a:cubicBezTo>
                  <a:cubicBezTo>
                    <a:pt x="137" y="5"/>
                    <a:pt x="110" y="21"/>
                    <a:pt x="76" y="23"/>
                  </a:cubicBezTo>
                  <a:cubicBezTo>
                    <a:pt x="41" y="26"/>
                    <a:pt x="25" y="0"/>
                    <a:pt x="4" y="5"/>
                  </a:cubicBezTo>
                  <a:cubicBezTo>
                    <a:pt x="0" y="6"/>
                    <a:pt x="0" y="8"/>
                    <a:pt x="5" y="11"/>
                  </a:cubicBezTo>
                  <a:cubicBezTo>
                    <a:pt x="10" y="15"/>
                    <a:pt x="59" y="42"/>
                    <a:pt x="66" y="46"/>
                  </a:cubicBezTo>
                  <a:cubicBezTo>
                    <a:pt x="73" y="49"/>
                    <a:pt x="77" y="49"/>
                    <a:pt x="84" y="46"/>
                  </a:cubicBezTo>
                  <a:cubicBezTo>
                    <a:pt x="94" y="41"/>
                    <a:pt x="155" y="5"/>
                    <a:pt x="15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black"/>
                </a:solidFill>
                <a:latin typeface="Calibri" panose="020F0502020204030204"/>
              </a:endParaRPr>
            </a:p>
          </p:txBody>
        </p:sp>
        <p:sp>
          <p:nvSpPr>
            <p:cNvPr id="12" name="Freeform 11"/>
            <p:cNvSpPr>
              <a:spLocks/>
            </p:cNvSpPr>
            <p:nvPr/>
          </p:nvSpPr>
          <p:spPr bwMode="auto">
            <a:xfrm>
              <a:off x="6962214" y="1177272"/>
              <a:ext cx="307975" cy="77788"/>
            </a:xfrm>
            <a:custGeom>
              <a:avLst/>
              <a:gdLst>
                <a:gd name="T0" fmla="*/ 9 w 160"/>
                <a:gd name="T1" fmla="*/ 31 h 40"/>
                <a:gd name="T2" fmla="*/ 13 w 160"/>
                <a:gd name="T3" fmla="*/ 40 h 40"/>
                <a:gd name="T4" fmla="*/ 146 w 160"/>
                <a:gd name="T5" fmla="*/ 40 h 40"/>
                <a:gd name="T6" fmla="*/ 148 w 160"/>
                <a:gd name="T7" fmla="*/ 29 h 40"/>
                <a:gd name="T8" fmla="*/ 80 w 160"/>
                <a:gd name="T9" fmla="*/ 0 h 40"/>
                <a:gd name="T10" fmla="*/ 9 w 160"/>
                <a:gd name="T11" fmla="*/ 31 h 40"/>
              </a:gdLst>
              <a:ahLst/>
              <a:cxnLst>
                <a:cxn ang="0">
                  <a:pos x="T0" y="T1"/>
                </a:cxn>
                <a:cxn ang="0">
                  <a:pos x="T2" y="T3"/>
                </a:cxn>
                <a:cxn ang="0">
                  <a:pos x="T4" y="T5"/>
                </a:cxn>
                <a:cxn ang="0">
                  <a:pos x="T6" y="T7"/>
                </a:cxn>
                <a:cxn ang="0">
                  <a:pos x="T8" y="T9"/>
                </a:cxn>
                <a:cxn ang="0">
                  <a:pos x="T10" y="T11"/>
                </a:cxn>
              </a:cxnLst>
              <a:rect l="0" t="0" r="r" b="b"/>
              <a:pathLst>
                <a:path w="160" h="40">
                  <a:moveTo>
                    <a:pt x="9" y="31"/>
                  </a:moveTo>
                  <a:cubicBezTo>
                    <a:pt x="3" y="36"/>
                    <a:pt x="0" y="40"/>
                    <a:pt x="13" y="40"/>
                  </a:cubicBezTo>
                  <a:cubicBezTo>
                    <a:pt x="24" y="40"/>
                    <a:pt x="132" y="40"/>
                    <a:pt x="146" y="40"/>
                  </a:cubicBezTo>
                  <a:cubicBezTo>
                    <a:pt x="160" y="40"/>
                    <a:pt x="154" y="36"/>
                    <a:pt x="148" y="29"/>
                  </a:cubicBezTo>
                  <a:cubicBezTo>
                    <a:pt x="136" y="18"/>
                    <a:pt x="112" y="0"/>
                    <a:pt x="80" y="0"/>
                  </a:cubicBezTo>
                  <a:cubicBezTo>
                    <a:pt x="47" y="0"/>
                    <a:pt x="22" y="19"/>
                    <a:pt x="9"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black"/>
                </a:solidFill>
                <a:latin typeface="Calibri" panose="020F0502020204030204"/>
              </a:endParaRPr>
            </a:p>
          </p:txBody>
        </p:sp>
        <p:sp>
          <p:nvSpPr>
            <p:cNvPr id="13" name="Oval 12"/>
            <p:cNvSpPr>
              <a:spLocks noChangeArrowheads="1"/>
            </p:cNvSpPr>
            <p:nvPr/>
          </p:nvSpPr>
          <p:spPr bwMode="auto">
            <a:xfrm>
              <a:off x="7106676" y="943909"/>
              <a:ext cx="12700" cy="174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black"/>
                </a:solidFill>
                <a:latin typeface="Calibri" panose="020F0502020204030204"/>
              </a:endParaRPr>
            </a:p>
          </p:txBody>
        </p:sp>
        <p:sp>
          <p:nvSpPr>
            <p:cNvPr id="14" name="Oval 13"/>
            <p:cNvSpPr>
              <a:spLocks noChangeArrowheads="1"/>
            </p:cNvSpPr>
            <p:nvPr/>
          </p:nvSpPr>
          <p:spPr bwMode="auto">
            <a:xfrm>
              <a:off x="7106676" y="975659"/>
              <a:ext cx="12700" cy="174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black"/>
                </a:solidFill>
                <a:latin typeface="Calibri" panose="020F0502020204030204"/>
              </a:endParaRPr>
            </a:p>
          </p:txBody>
        </p:sp>
        <p:sp>
          <p:nvSpPr>
            <p:cNvPr id="15" name="Oval 14"/>
            <p:cNvSpPr>
              <a:spLocks noChangeArrowheads="1"/>
            </p:cNvSpPr>
            <p:nvPr/>
          </p:nvSpPr>
          <p:spPr bwMode="auto">
            <a:xfrm>
              <a:off x="7106676" y="1010584"/>
              <a:ext cx="12700" cy="158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black"/>
                </a:solidFill>
                <a:latin typeface="Calibri" panose="020F0502020204030204"/>
              </a:endParaRPr>
            </a:p>
          </p:txBody>
        </p:sp>
        <p:sp>
          <p:nvSpPr>
            <p:cNvPr id="16" name="Oval 15"/>
            <p:cNvSpPr>
              <a:spLocks noChangeArrowheads="1"/>
            </p:cNvSpPr>
            <p:nvPr/>
          </p:nvSpPr>
          <p:spPr bwMode="auto">
            <a:xfrm>
              <a:off x="7106676" y="1043922"/>
              <a:ext cx="12700" cy="174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black"/>
                </a:solidFill>
                <a:latin typeface="Calibri" panose="020F0502020204030204"/>
              </a:endParaRPr>
            </a:p>
          </p:txBody>
        </p:sp>
        <p:sp>
          <p:nvSpPr>
            <p:cNvPr id="17" name="Oval 16"/>
            <p:cNvSpPr>
              <a:spLocks noChangeArrowheads="1"/>
            </p:cNvSpPr>
            <p:nvPr/>
          </p:nvSpPr>
          <p:spPr bwMode="auto">
            <a:xfrm>
              <a:off x="7106676" y="1077259"/>
              <a:ext cx="12700" cy="174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black"/>
                </a:solidFill>
                <a:latin typeface="Calibri" panose="020F0502020204030204"/>
              </a:endParaRPr>
            </a:p>
          </p:txBody>
        </p:sp>
        <p:sp>
          <p:nvSpPr>
            <p:cNvPr id="18" name="Oval 17"/>
            <p:cNvSpPr>
              <a:spLocks noChangeArrowheads="1"/>
            </p:cNvSpPr>
            <p:nvPr/>
          </p:nvSpPr>
          <p:spPr bwMode="auto">
            <a:xfrm>
              <a:off x="7106676" y="1112184"/>
              <a:ext cx="12700" cy="142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black"/>
                </a:solidFill>
                <a:latin typeface="Calibri" panose="020F0502020204030204"/>
              </a:endParaRPr>
            </a:p>
          </p:txBody>
        </p:sp>
        <p:sp>
          <p:nvSpPr>
            <p:cNvPr id="19" name="Oval 18"/>
            <p:cNvSpPr>
              <a:spLocks noChangeArrowheads="1"/>
            </p:cNvSpPr>
            <p:nvPr/>
          </p:nvSpPr>
          <p:spPr bwMode="auto">
            <a:xfrm>
              <a:off x="7106676" y="1143934"/>
              <a:ext cx="12700" cy="158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black"/>
                </a:solidFill>
                <a:latin typeface="Calibri" panose="020F0502020204030204"/>
              </a:endParaRPr>
            </a:p>
          </p:txBody>
        </p:sp>
      </p:grpSp>
      <p:sp>
        <p:nvSpPr>
          <p:cNvPr id="4" name="Rectangle 3">
            <a:hlinkClick r:id="rId2"/>
          </p:cNvPr>
          <p:cNvSpPr/>
          <p:nvPr/>
        </p:nvSpPr>
        <p:spPr>
          <a:xfrm>
            <a:off x="2590466" y="1652542"/>
            <a:ext cx="7009483" cy="1200173"/>
          </a:xfrm>
          <a:prstGeom prst="rect">
            <a:avLst/>
          </a:prstGeom>
        </p:spPr>
        <p:txBody>
          <a:bodyPr wrap="square">
            <a:spAutoFit/>
          </a:bodyPr>
          <a:lstStyle/>
          <a:p>
            <a:pPr algn="ctr" defTabSz="914309"/>
            <a:r>
              <a:rPr lang="en-US" sz="3600" b="1" dirty="0">
                <a:solidFill>
                  <a:prstClr val="white"/>
                </a:solidFill>
                <a:latin typeface="Segoe UI" panose="020B0502040204020203" pitchFamily="34" charset="0"/>
                <a:cs typeface="Segoe UI" panose="020B0502040204020203" pitchFamily="34" charset="0"/>
              </a:rPr>
              <a:t>WANT TIMERS &amp; CLOCKS </a:t>
            </a:r>
          </a:p>
          <a:p>
            <a:pPr algn="ctr" defTabSz="914309"/>
            <a:r>
              <a:rPr lang="en-US" sz="3600" b="1" dirty="0">
                <a:solidFill>
                  <a:prstClr val="white"/>
                </a:solidFill>
                <a:latin typeface="Segoe UI" panose="020B0502040204020203" pitchFamily="34" charset="0"/>
                <a:cs typeface="Segoe UI" panose="020B0502040204020203" pitchFamily="34" charset="0"/>
              </a:rPr>
              <a:t>ON YOUR TEMPLATE?</a:t>
            </a:r>
          </a:p>
        </p:txBody>
      </p:sp>
      <p:sp>
        <p:nvSpPr>
          <p:cNvPr id="5" name="Rectangle 4">
            <a:hlinkClick r:id="rId2"/>
          </p:cNvPr>
          <p:cNvSpPr/>
          <p:nvPr/>
        </p:nvSpPr>
        <p:spPr>
          <a:xfrm>
            <a:off x="3511093" y="4005286"/>
            <a:ext cx="5168227" cy="1200173"/>
          </a:xfrm>
          <a:prstGeom prst="rect">
            <a:avLst/>
          </a:prstGeom>
        </p:spPr>
        <p:txBody>
          <a:bodyPr wrap="square">
            <a:spAutoFit/>
          </a:bodyPr>
          <a:lstStyle/>
          <a:p>
            <a:pPr algn="ctr" defTabSz="914309"/>
            <a:r>
              <a:rPr lang="en-US" sz="2400" spc="300" dirty="0">
                <a:solidFill>
                  <a:prstClr val="white"/>
                </a:solidFill>
                <a:latin typeface="Segoe UI Semilight" panose="020B0402040204020203" pitchFamily="34" charset="0"/>
                <a:cs typeface="Segoe UI Semilight" panose="020B0402040204020203" pitchFamily="34" charset="0"/>
              </a:rPr>
              <a:t>POWERPOINT ADD-ON FOR CLOCKS, TIMERS AND COUNTDOWNS</a:t>
            </a:r>
          </a:p>
        </p:txBody>
      </p:sp>
      <p:sp>
        <p:nvSpPr>
          <p:cNvPr id="2" name="Rounded Rectangle 1">
            <a:hlinkClick r:id="rId2"/>
          </p:cNvPr>
          <p:cNvSpPr/>
          <p:nvPr/>
        </p:nvSpPr>
        <p:spPr>
          <a:xfrm>
            <a:off x="3511093" y="3067097"/>
            <a:ext cx="5168227" cy="723806"/>
          </a:xfrm>
          <a:prstGeom prst="roundRect">
            <a:avLst>
              <a:gd name="adj" fmla="val 50000"/>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endParaRPr lang="en-US">
              <a:solidFill>
                <a:prstClr val="white"/>
              </a:solidFill>
              <a:latin typeface="Calibri" panose="020F0502020204030204"/>
            </a:endParaRPr>
          </a:p>
        </p:txBody>
      </p:sp>
      <p:grpSp>
        <p:nvGrpSpPr>
          <p:cNvPr id="3" name="Group 2"/>
          <p:cNvGrpSpPr/>
          <p:nvPr/>
        </p:nvGrpSpPr>
        <p:grpSpPr>
          <a:xfrm>
            <a:off x="8241609" y="3244846"/>
            <a:ext cx="211345" cy="368309"/>
            <a:chOff x="7340982" y="4675151"/>
            <a:chExt cx="211373" cy="368357"/>
          </a:xfrm>
          <a:solidFill>
            <a:srgbClr val="EB5777"/>
          </a:solidFill>
        </p:grpSpPr>
        <p:sp>
          <p:nvSpPr>
            <p:cNvPr id="6" name="Freeform 152"/>
            <p:cNvSpPr>
              <a:spLocks/>
            </p:cNvSpPr>
            <p:nvPr/>
          </p:nvSpPr>
          <p:spPr bwMode="auto">
            <a:xfrm>
              <a:off x="7340982" y="4675151"/>
              <a:ext cx="211373" cy="192831"/>
            </a:xfrm>
            <a:custGeom>
              <a:avLst/>
              <a:gdLst>
                <a:gd name="T0" fmla="*/ 107 w 111"/>
                <a:gd name="T1" fmla="*/ 101 h 101"/>
                <a:gd name="T2" fmla="*/ 104 w 111"/>
                <a:gd name="T3" fmla="*/ 100 h 101"/>
                <a:gd name="T4" fmla="*/ 2 w 111"/>
                <a:gd name="T5" fmla="*/ 8 h 101"/>
                <a:gd name="T6" fmla="*/ 2 w 111"/>
                <a:gd name="T7" fmla="*/ 2 h 101"/>
                <a:gd name="T8" fmla="*/ 7 w 111"/>
                <a:gd name="T9" fmla="*/ 2 h 101"/>
                <a:gd name="T10" fmla="*/ 109 w 111"/>
                <a:gd name="T11" fmla="*/ 94 h 101"/>
                <a:gd name="T12" fmla="*/ 110 w 111"/>
                <a:gd name="T13" fmla="*/ 100 h 101"/>
                <a:gd name="T14" fmla="*/ 107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107" y="101"/>
                  </a:moveTo>
                  <a:cubicBezTo>
                    <a:pt x="106" y="101"/>
                    <a:pt x="105" y="101"/>
                    <a:pt x="104" y="100"/>
                  </a:cubicBezTo>
                  <a:cubicBezTo>
                    <a:pt x="2" y="8"/>
                    <a:pt x="2" y="8"/>
                    <a:pt x="2" y="8"/>
                  </a:cubicBezTo>
                  <a:cubicBezTo>
                    <a:pt x="0" y="6"/>
                    <a:pt x="0" y="4"/>
                    <a:pt x="2" y="2"/>
                  </a:cubicBezTo>
                  <a:cubicBezTo>
                    <a:pt x="3" y="0"/>
                    <a:pt x="6" y="0"/>
                    <a:pt x="7" y="2"/>
                  </a:cubicBezTo>
                  <a:cubicBezTo>
                    <a:pt x="109" y="94"/>
                    <a:pt x="109" y="94"/>
                    <a:pt x="109" y="94"/>
                  </a:cubicBezTo>
                  <a:cubicBezTo>
                    <a:pt x="111" y="95"/>
                    <a:pt x="111" y="98"/>
                    <a:pt x="110" y="100"/>
                  </a:cubicBezTo>
                  <a:cubicBezTo>
                    <a:pt x="109" y="100"/>
                    <a:pt x="108" y="101"/>
                    <a:pt x="10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white"/>
                </a:solidFill>
                <a:latin typeface="Calibri" panose="020F0502020204030204"/>
              </a:endParaRPr>
            </a:p>
          </p:txBody>
        </p:sp>
        <p:sp>
          <p:nvSpPr>
            <p:cNvPr id="7" name="Freeform 153"/>
            <p:cNvSpPr>
              <a:spLocks/>
            </p:cNvSpPr>
            <p:nvPr/>
          </p:nvSpPr>
          <p:spPr bwMode="auto">
            <a:xfrm>
              <a:off x="7340982" y="4850677"/>
              <a:ext cx="211373" cy="192831"/>
            </a:xfrm>
            <a:custGeom>
              <a:avLst/>
              <a:gdLst>
                <a:gd name="T0" fmla="*/ 5 w 111"/>
                <a:gd name="T1" fmla="*/ 101 h 101"/>
                <a:gd name="T2" fmla="*/ 2 w 111"/>
                <a:gd name="T3" fmla="*/ 100 h 101"/>
                <a:gd name="T4" fmla="*/ 2 w 111"/>
                <a:gd name="T5" fmla="*/ 94 h 101"/>
                <a:gd name="T6" fmla="*/ 104 w 111"/>
                <a:gd name="T7" fmla="*/ 2 h 101"/>
                <a:gd name="T8" fmla="*/ 110 w 111"/>
                <a:gd name="T9" fmla="*/ 2 h 101"/>
                <a:gd name="T10" fmla="*/ 109 w 111"/>
                <a:gd name="T11" fmla="*/ 8 h 101"/>
                <a:gd name="T12" fmla="*/ 7 w 111"/>
                <a:gd name="T13" fmla="*/ 100 h 101"/>
                <a:gd name="T14" fmla="*/ 5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5" y="101"/>
                  </a:moveTo>
                  <a:cubicBezTo>
                    <a:pt x="4" y="101"/>
                    <a:pt x="3" y="101"/>
                    <a:pt x="2" y="100"/>
                  </a:cubicBezTo>
                  <a:cubicBezTo>
                    <a:pt x="0" y="98"/>
                    <a:pt x="0" y="96"/>
                    <a:pt x="2" y="94"/>
                  </a:cubicBezTo>
                  <a:cubicBezTo>
                    <a:pt x="104" y="2"/>
                    <a:pt x="104" y="2"/>
                    <a:pt x="104" y="2"/>
                  </a:cubicBezTo>
                  <a:cubicBezTo>
                    <a:pt x="106" y="0"/>
                    <a:pt x="108" y="1"/>
                    <a:pt x="110" y="2"/>
                  </a:cubicBezTo>
                  <a:cubicBezTo>
                    <a:pt x="111" y="4"/>
                    <a:pt x="111" y="6"/>
                    <a:pt x="109" y="8"/>
                  </a:cubicBezTo>
                  <a:cubicBezTo>
                    <a:pt x="7" y="100"/>
                    <a:pt x="7" y="100"/>
                    <a:pt x="7" y="100"/>
                  </a:cubicBezTo>
                  <a:cubicBezTo>
                    <a:pt x="7" y="101"/>
                    <a:pt x="6" y="101"/>
                    <a:pt x="5"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09">
                <a:defRPr/>
              </a:pPr>
              <a:endParaRPr lang="en-US">
                <a:solidFill>
                  <a:prstClr val="white"/>
                </a:solidFill>
                <a:latin typeface="Calibri" panose="020F0502020204030204"/>
              </a:endParaRPr>
            </a:p>
          </p:txBody>
        </p:sp>
      </p:grpSp>
      <p:sp>
        <p:nvSpPr>
          <p:cNvPr id="8" name="Rectangle 7">
            <a:hlinkClick r:id="rId2"/>
          </p:cNvPr>
          <p:cNvSpPr/>
          <p:nvPr/>
        </p:nvSpPr>
        <p:spPr>
          <a:xfrm>
            <a:off x="3707917" y="3198198"/>
            <a:ext cx="4745037" cy="461605"/>
          </a:xfrm>
          <a:prstGeom prst="rect">
            <a:avLst/>
          </a:prstGeom>
        </p:spPr>
        <p:txBody>
          <a:bodyPr wrap="square">
            <a:spAutoFit/>
          </a:bodyPr>
          <a:lstStyle/>
          <a:p>
            <a:pPr defTabSz="914309"/>
            <a:r>
              <a:rPr lang="en-US" sz="2400" dirty="0">
                <a:solidFill>
                  <a:srgbClr val="EB5777"/>
                </a:solidFill>
                <a:latin typeface="Segoe UI Semilight" panose="020B0402040204020203" pitchFamily="34" charset="0"/>
                <a:cs typeface="Segoe UI Semilight" panose="020B0402040204020203" pitchFamily="34" charset="0"/>
              </a:rPr>
              <a:t>Try Dynamic Time</a:t>
            </a:r>
          </a:p>
        </p:txBody>
      </p:sp>
    </p:spTree>
    <p:extLst>
      <p:ext uri="{BB962C8B-B14F-4D97-AF65-F5344CB8AC3E}">
        <p14:creationId xmlns:p14="http://schemas.microsoft.com/office/powerpoint/2010/main" val="885285361"/>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0" y="-71718"/>
            <a:ext cx="12192586" cy="6929718"/>
          </a:xfrm>
          <a:prstGeom prst="rect">
            <a:avLst/>
          </a:prstGeom>
        </p:spPr>
      </p:pic>
      <p:sp>
        <p:nvSpPr>
          <p:cNvPr id="15" name="Rechteck 14"/>
          <p:cNvSpPr/>
          <p:nvPr/>
        </p:nvSpPr>
        <p:spPr bwMode="auto">
          <a:xfrm>
            <a:off x="-2170" y="5605332"/>
            <a:ext cx="12192586" cy="557868"/>
          </a:xfrm>
          <a:prstGeom prst="rect">
            <a:avLst/>
          </a:prstGeom>
          <a:solidFill>
            <a:srgbClr val="FFFF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10"/>
          <p:cNvSpPr>
            <a:spLocks noChangeArrowheads="1"/>
          </p:cNvSpPr>
          <p:nvPr/>
        </p:nvSpPr>
        <p:spPr bwMode="gray">
          <a:xfrm>
            <a:off x="10048010" y="427797"/>
            <a:ext cx="1901825" cy="436563"/>
          </a:xfrm>
          <a:prstGeom prst="rect">
            <a:avLst/>
          </a:prstGeom>
          <a:noFill/>
          <a:ln w="285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noProof="1">
                <a:solidFill>
                  <a:srgbClr val="FFFFFF"/>
                </a:solidFill>
                <a:latin typeface="Calibri" panose="020F0502020204030204" pitchFamily="34" charset="0"/>
              </a:rPr>
              <a:t>YOUR</a:t>
            </a:r>
            <a:r>
              <a:rPr lang="de-DE" altLang="de-DE" sz="2000" b="1" noProof="1">
                <a:solidFill>
                  <a:srgbClr val="292929"/>
                </a:solidFill>
                <a:latin typeface="Calibri" panose="020F0502020204030204" pitchFamily="34" charset="0"/>
              </a:rPr>
              <a:t> </a:t>
            </a:r>
            <a:r>
              <a:rPr lang="de-DE" altLang="de-DE" sz="2000" b="1" noProof="1">
                <a:solidFill>
                  <a:srgbClr val="DDEEFF"/>
                </a:solidFill>
                <a:latin typeface="Calibri" panose="020F0502020204030204" pitchFamily="34" charset="0"/>
              </a:rPr>
              <a:t>LOGO</a:t>
            </a:r>
          </a:p>
        </p:txBody>
      </p:sp>
      <p:sp>
        <p:nvSpPr>
          <p:cNvPr id="93" name="Rectangle 314"/>
          <p:cNvSpPr>
            <a:spLocks noChangeArrowheads="1"/>
          </p:cNvSpPr>
          <p:nvPr/>
        </p:nvSpPr>
        <p:spPr bwMode="gray">
          <a:xfrm>
            <a:off x="-2170" y="1340431"/>
            <a:ext cx="12192583" cy="1924050"/>
          </a:xfrm>
          <a:prstGeom prst="rect">
            <a:avLst/>
          </a:prstGeom>
          <a:solidFill>
            <a:srgbClr val="FFFFFF">
              <a:alpha val="60000"/>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94" name="Text Box 382"/>
          <p:cNvSpPr txBox="1">
            <a:spLocks noChangeArrowheads="1"/>
          </p:cNvSpPr>
          <p:nvPr/>
        </p:nvSpPr>
        <p:spPr bwMode="gray">
          <a:xfrm>
            <a:off x="1435648" y="1502237"/>
            <a:ext cx="5494919" cy="14465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de-DE" altLang="de-DE" sz="4400" b="1" noProof="1">
                <a:solidFill>
                  <a:srgbClr val="292929"/>
                </a:solidFill>
                <a:latin typeface="Calibri" panose="020F0502020204030204" pitchFamily="34" charset="0"/>
              </a:rPr>
              <a:t>Welcome to </a:t>
            </a:r>
            <a:br>
              <a:rPr lang="de-DE" altLang="de-DE" sz="4400" b="1" noProof="1">
                <a:solidFill>
                  <a:srgbClr val="292929"/>
                </a:solidFill>
                <a:latin typeface="Calibri" panose="020F0502020204030204" pitchFamily="34" charset="0"/>
              </a:rPr>
            </a:br>
            <a:r>
              <a:rPr lang="de-DE" altLang="de-DE" sz="4400" b="1" noProof="1">
                <a:solidFill>
                  <a:srgbClr val="292929"/>
                </a:solidFill>
                <a:latin typeface="Calibri" panose="020F0502020204030204" pitchFamily="34" charset="0"/>
              </a:rPr>
              <a:t>our Company</a:t>
            </a:r>
            <a:endParaRPr lang="en-US" altLang="de-DE" sz="5400" b="1" noProof="1">
              <a:solidFill>
                <a:srgbClr val="99CCFF"/>
              </a:solidFill>
              <a:latin typeface="Calibri" panose="020F0502020204030204" pitchFamily="34" charset="0"/>
            </a:endParaRPr>
          </a:p>
        </p:txBody>
      </p:sp>
    </p:spTree>
    <p:extLst>
      <p:ext uri="{BB962C8B-B14F-4D97-AF65-F5344CB8AC3E}">
        <p14:creationId xmlns:p14="http://schemas.microsoft.com/office/powerpoint/2010/main" val="622831475"/>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fade">
                                      <p:cBhvr>
                                        <p:cTn id="7" dur="1000"/>
                                        <p:tgtEl>
                                          <p:spTgt spid="9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93"/>
                                        </p:tgtEl>
                                        <p:attrNameLst>
                                          <p:attrName>style.visibility</p:attrName>
                                        </p:attrNameLst>
                                      </p:cBhvr>
                                      <p:to>
                                        <p:strVal val="visible"/>
                                      </p:to>
                                    </p:set>
                                    <p:animEffect transition="in" filter="fade">
                                      <p:cBhvr>
                                        <p:cTn id="11" dur="1000"/>
                                        <p:tgtEl>
                                          <p:spTgt spid="93"/>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94"/>
                                        </p:tgtEl>
                                        <p:attrNameLst>
                                          <p:attrName>style.visibility</p:attrName>
                                        </p:attrNameLst>
                                      </p:cBhvr>
                                      <p:to>
                                        <p:strVal val="visible"/>
                                      </p:to>
                                    </p:set>
                                    <p:animEffect transition="in" filter="fade">
                                      <p:cBhvr>
                                        <p:cTn id="15" dur="10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animBg="1"/>
      <p:bldP spid="93" grpId="0" animBg="1"/>
      <p:bldP spid="9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00779" y="1353515"/>
            <a:ext cx="3237770" cy="4809685"/>
          </a:xfrm>
          <a:prstGeom prst="rect">
            <a:avLst/>
          </a:prstGeom>
        </p:spPr>
      </p:pic>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46" name="Text Box 37"/>
          <p:cNvSpPr txBox="1">
            <a:spLocks noChangeArrowheads="1"/>
          </p:cNvSpPr>
          <p:nvPr/>
        </p:nvSpPr>
        <p:spPr bwMode="auto">
          <a:xfrm>
            <a:off x="716784" y="1802607"/>
            <a:ext cx="814863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en-GB" altLang="de-DE" sz="2800" b="1" dirty="0">
                <a:solidFill>
                  <a:srgbClr val="292929"/>
                </a:solidFill>
                <a:latin typeface="+mj-lt"/>
              </a:rPr>
              <a:t>Welcome to our Company</a:t>
            </a:r>
          </a:p>
        </p:txBody>
      </p:sp>
      <p:sp>
        <p:nvSpPr>
          <p:cNvPr id="47" name="Text Box 6"/>
          <p:cNvSpPr txBox="1">
            <a:spLocks noChangeArrowheads="1"/>
          </p:cNvSpPr>
          <p:nvPr/>
        </p:nvSpPr>
        <p:spPr bwMode="auto">
          <a:xfrm>
            <a:off x="2158234" y="3653670"/>
            <a:ext cx="3690937" cy="115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de-DE" altLang="de-DE" sz="7000" b="1" noProof="1">
                <a:solidFill>
                  <a:srgbClr val="5F5F5F"/>
                </a:solidFill>
                <a:latin typeface="Walbaum RomanOsF" pitchFamily="18" charset="0"/>
              </a:rPr>
              <a:t>Welcome</a:t>
            </a:r>
          </a:p>
        </p:txBody>
      </p:sp>
      <p:sp>
        <p:nvSpPr>
          <p:cNvPr id="48" name="Text Box 8"/>
          <p:cNvSpPr txBox="1">
            <a:spLocks noChangeArrowheads="1"/>
          </p:cNvSpPr>
          <p:nvPr/>
        </p:nvSpPr>
        <p:spPr bwMode="auto">
          <a:xfrm>
            <a:off x="5635624" y="3226633"/>
            <a:ext cx="2894012" cy="823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eaLnBrk="1" hangingPunct="1"/>
            <a:r>
              <a:rPr lang="de-DE" altLang="de-DE" sz="4800" b="1" noProof="1">
                <a:solidFill>
                  <a:srgbClr val="777777"/>
                </a:solidFill>
                <a:latin typeface="Walbaum RomanOsF" pitchFamily="18" charset="0"/>
              </a:rPr>
              <a:t>Bienvenue</a:t>
            </a:r>
          </a:p>
        </p:txBody>
      </p:sp>
      <p:sp>
        <p:nvSpPr>
          <p:cNvPr id="49" name="Text Box 9"/>
          <p:cNvSpPr txBox="1">
            <a:spLocks noChangeArrowheads="1"/>
          </p:cNvSpPr>
          <p:nvPr/>
        </p:nvSpPr>
        <p:spPr bwMode="auto">
          <a:xfrm>
            <a:off x="842962" y="2799595"/>
            <a:ext cx="3709987"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de-DE" altLang="de-DE" sz="5000" b="1" noProof="1">
                <a:solidFill>
                  <a:srgbClr val="777777"/>
                </a:solidFill>
                <a:latin typeface="Walbaum RomanOsF" pitchFamily="18" charset="0"/>
              </a:rPr>
              <a:t>Willkommen</a:t>
            </a:r>
          </a:p>
        </p:txBody>
      </p:sp>
      <p:sp>
        <p:nvSpPr>
          <p:cNvPr id="50" name="Text Box 91"/>
          <p:cNvSpPr txBox="1">
            <a:spLocks noChangeArrowheads="1"/>
          </p:cNvSpPr>
          <p:nvPr/>
        </p:nvSpPr>
        <p:spPr bwMode="auto">
          <a:xfrm>
            <a:off x="842962" y="4461707"/>
            <a:ext cx="1779587" cy="701675"/>
          </a:xfrm>
          <a:prstGeom prst="rect">
            <a:avLst/>
          </a:prstGeom>
          <a:noFill/>
          <a:ln>
            <a:noFill/>
          </a:ln>
          <a:extLst>
            <a:ext uri="{909E8E84-426E-40DD-AFC4-6F175D3DCCD1}">
              <a14:hiddenFill xmlns:a14="http://schemas.microsoft.com/office/drawing/2010/main">
                <a:solidFill>
                  <a:srgbClr val="B2B2B2"/>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de-DE" altLang="de-DE" sz="4000" noProof="1">
                <a:solidFill>
                  <a:srgbClr val="B2B2B2"/>
                </a:solidFill>
                <a:latin typeface="Walbaum RomanOsF" pitchFamily="18" charset="0"/>
              </a:rPr>
              <a:t>yôkoso</a:t>
            </a:r>
            <a:r>
              <a:rPr lang="de-DE" altLang="de-DE" sz="4000" b="1" noProof="1">
                <a:solidFill>
                  <a:srgbClr val="B2B2B2"/>
                </a:solidFill>
                <a:latin typeface="Walbaum RomanOsF" pitchFamily="18" charset="0"/>
              </a:rPr>
              <a:t> </a:t>
            </a:r>
          </a:p>
        </p:txBody>
      </p:sp>
      <p:sp>
        <p:nvSpPr>
          <p:cNvPr id="51" name="Text Box 93"/>
          <p:cNvSpPr txBox="1">
            <a:spLocks noChangeArrowheads="1"/>
          </p:cNvSpPr>
          <p:nvPr/>
        </p:nvSpPr>
        <p:spPr bwMode="auto">
          <a:xfrm>
            <a:off x="5583238" y="4713326"/>
            <a:ext cx="2005012"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de-DE" altLang="de-DE" sz="4000" b="1" noProof="1">
                <a:solidFill>
                  <a:srgbClr val="B2B2B2"/>
                </a:solidFill>
                <a:latin typeface="Walbaum RomanOsF" pitchFamily="18" charset="0"/>
              </a:rPr>
              <a:t>welkom </a:t>
            </a:r>
          </a:p>
        </p:txBody>
      </p:sp>
    </p:spTree>
    <p:extLst>
      <p:ext uri="{BB962C8B-B14F-4D97-AF65-F5344CB8AC3E}">
        <p14:creationId xmlns:p14="http://schemas.microsoft.com/office/powerpoint/2010/main" val="3104442730"/>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1000"/>
                                        <p:tgtEl>
                                          <p:spTgt spid="46"/>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fade">
                                      <p:cBhvr>
                                        <p:cTn id="11" dur="500"/>
                                        <p:tgtEl>
                                          <p:spTgt spid="49"/>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500"/>
                                        <p:tgtEl>
                                          <p:spTgt spid="47"/>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500"/>
                                        <p:tgtEl>
                                          <p:spTgt spid="48"/>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fade">
                                      <p:cBhvr>
                                        <p:cTn id="23" dur="500"/>
                                        <p:tgtEl>
                                          <p:spTgt spid="50"/>
                                        </p:tgtEl>
                                      </p:cBhvr>
                                    </p:animEffect>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fade">
                                      <p:cBhvr>
                                        <p:cTn id="27"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p:bldP spid="49" grpId="0"/>
      <p:bldP spid="50" grpId="0"/>
      <p:bldP spid="5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59523" y="1353515"/>
            <a:ext cx="3237770" cy="4809685"/>
          </a:xfrm>
          <a:prstGeom prst="rect">
            <a:avLst/>
          </a:prstGeom>
        </p:spPr>
      </p:pic>
      <p:sp>
        <p:nvSpPr>
          <p:cNvPr id="15" name="Rechteck 14"/>
          <p:cNvSpPr/>
          <p:nvPr/>
        </p:nvSpPr>
        <p:spPr bwMode="auto">
          <a:xfrm>
            <a:off x="-2170" y="5605332"/>
            <a:ext cx="12192586" cy="557868"/>
          </a:xfrm>
          <a:prstGeom prst="rect">
            <a:avLst/>
          </a:prstGeom>
          <a:solidFill>
            <a:srgbClr val="99CCFF">
              <a:alpha val="50000"/>
            </a:srgbClr>
          </a:solidFill>
          <a:ln w="12700">
            <a:noFill/>
            <a:round/>
            <a:headEnd/>
            <a:tailEnd/>
          </a:ln>
        </p:spPr>
        <p:txBody>
          <a:bodyPr rtlCol="0" anchor="ctr"/>
          <a:lstStyle/>
          <a:p>
            <a:pPr algn="ctr">
              <a:lnSpc>
                <a:spcPct val="95000"/>
              </a:lnSpc>
              <a:spcAft>
                <a:spcPts val="800"/>
              </a:spcAft>
              <a:buClr>
                <a:srgbClr val="969696"/>
              </a:buClr>
            </a:pPr>
            <a:r>
              <a:rPr lang="de-DE" sz="1600" dirty="0">
                <a:solidFill>
                  <a:srgbClr val="292929"/>
                </a:solidFill>
              </a:rPr>
              <a:t>+++ Newsticker +++ Newsticker +++ Newsticker +++ Newsticker +++ Newsticker +++ Newsticker +++Newsticker +++Newsticker +++Newsticker +++</a:t>
            </a:r>
            <a:endParaRPr lang="en-US" sz="1600" noProof="1">
              <a:solidFill>
                <a:srgbClr val="292929"/>
              </a:solidFill>
            </a:endParaRPr>
          </a:p>
        </p:txBody>
      </p:sp>
      <p:sp>
        <p:nvSpPr>
          <p:cNvPr id="92" name="Rectangle 616"/>
          <p:cNvSpPr>
            <a:spLocks noChangeArrowheads="1"/>
          </p:cNvSpPr>
          <p:nvPr/>
        </p:nvSpPr>
        <p:spPr bwMode="gray">
          <a:xfrm>
            <a:off x="10219664" y="228583"/>
            <a:ext cx="1645934" cy="377823"/>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2000" b="1" dirty="0">
                <a:latin typeface="Calibri" panose="020F0502020204030204" pitchFamily="34" charset="0"/>
              </a:rPr>
              <a:t>YOUR </a:t>
            </a:r>
            <a:r>
              <a:rPr lang="de-DE" altLang="de-DE" sz="2000" b="1" dirty="0">
                <a:solidFill>
                  <a:srgbClr val="99CCFF"/>
                </a:solidFill>
                <a:latin typeface="Calibri" panose="020F0502020204030204" pitchFamily="34" charset="0"/>
              </a:rPr>
              <a:t>LOGO</a:t>
            </a:r>
          </a:p>
        </p:txBody>
      </p:sp>
      <p:sp>
        <p:nvSpPr>
          <p:cNvPr id="93" name="Rectangle 51"/>
          <p:cNvSpPr>
            <a:spLocks noChangeArrowheads="1"/>
          </p:cNvSpPr>
          <p:nvPr/>
        </p:nvSpPr>
        <p:spPr bwMode="gray">
          <a:xfrm>
            <a:off x="-2170" y="1003300"/>
            <a:ext cx="12192588" cy="350215"/>
          </a:xfrm>
          <a:prstGeom prst="rect">
            <a:avLst/>
          </a:prstGeom>
          <a:solidFill>
            <a:srgbClr val="99CCFF">
              <a:alpha val="50195"/>
            </a:srgbClr>
          </a:solidFill>
          <a:ln>
            <a:noFill/>
          </a:ln>
          <a:extLst/>
        </p:spPr>
        <p:txBody>
          <a:bodyPr wrap="none" anchor="ctr"/>
          <a:lstStyle>
            <a:lvl1pPr eaLnBrk="0" hangingPunct="0">
              <a:defRPr sz="2100">
                <a:solidFill>
                  <a:schemeClr val="tx1"/>
                </a:solidFill>
                <a:latin typeface="Arial" charset="0"/>
                <a:cs typeface="Arial" charset="0"/>
              </a:defRPr>
            </a:lvl1pPr>
            <a:lvl2pPr marL="742950" indent="-285750" eaLnBrk="0" hangingPunct="0">
              <a:defRPr sz="2100">
                <a:solidFill>
                  <a:schemeClr val="tx1"/>
                </a:solidFill>
                <a:latin typeface="Arial" charset="0"/>
                <a:cs typeface="Arial" charset="0"/>
              </a:defRPr>
            </a:lvl2pPr>
            <a:lvl3pPr marL="1143000" indent="-228600" eaLnBrk="0" hangingPunct="0">
              <a:defRPr sz="2100">
                <a:solidFill>
                  <a:schemeClr val="tx1"/>
                </a:solidFill>
                <a:latin typeface="Arial" charset="0"/>
                <a:cs typeface="Arial" charset="0"/>
              </a:defRPr>
            </a:lvl3pPr>
            <a:lvl4pPr marL="1600200" indent="-228600" eaLnBrk="0" hangingPunct="0">
              <a:defRPr sz="2100">
                <a:solidFill>
                  <a:schemeClr val="tx1"/>
                </a:solidFill>
                <a:latin typeface="Arial" charset="0"/>
                <a:cs typeface="Arial" charset="0"/>
              </a:defRPr>
            </a:lvl4pPr>
            <a:lvl5pPr marL="2057400" indent="-228600" eaLnBrk="0" hangingPunct="0">
              <a:defRPr sz="2100">
                <a:solidFill>
                  <a:schemeClr val="tx1"/>
                </a:solidFill>
                <a:latin typeface="Arial" charset="0"/>
                <a:cs typeface="Arial" charset="0"/>
              </a:defRPr>
            </a:lvl5pPr>
            <a:lvl6pPr marL="2514600" indent="-228600" eaLnBrk="0" fontAlgn="base" hangingPunct="0">
              <a:spcBef>
                <a:spcPct val="0"/>
              </a:spcBef>
              <a:spcAft>
                <a:spcPct val="0"/>
              </a:spcAft>
              <a:defRPr sz="2100">
                <a:solidFill>
                  <a:schemeClr val="tx1"/>
                </a:solidFill>
                <a:latin typeface="Arial" charset="0"/>
                <a:cs typeface="Arial" charset="0"/>
              </a:defRPr>
            </a:lvl6pPr>
            <a:lvl7pPr marL="2971800" indent="-228600" eaLnBrk="0" fontAlgn="base" hangingPunct="0">
              <a:spcBef>
                <a:spcPct val="0"/>
              </a:spcBef>
              <a:spcAft>
                <a:spcPct val="0"/>
              </a:spcAft>
              <a:defRPr sz="2100">
                <a:solidFill>
                  <a:schemeClr val="tx1"/>
                </a:solidFill>
                <a:latin typeface="Arial" charset="0"/>
                <a:cs typeface="Arial" charset="0"/>
              </a:defRPr>
            </a:lvl7pPr>
            <a:lvl8pPr marL="3429000" indent="-228600" eaLnBrk="0" fontAlgn="base" hangingPunct="0">
              <a:spcBef>
                <a:spcPct val="0"/>
              </a:spcBef>
              <a:spcAft>
                <a:spcPct val="0"/>
              </a:spcAft>
              <a:defRPr sz="2100">
                <a:solidFill>
                  <a:schemeClr val="tx1"/>
                </a:solidFill>
                <a:latin typeface="Arial" charset="0"/>
                <a:cs typeface="Arial" charset="0"/>
              </a:defRPr>
            </a:lvl8pPr>
            <a:lvl9pPr marL="3886200" indent="-228600" eaLnBrk="0" fontAlgn="base" hangingPunct="0">
              <a:spcBef>
                <a:spcPct val="0"/>
              </a:spcBef>
              <a:spcAft>
                <a:spcPct val="0"/>
              </a:spcAft>
              <a:defRPr sz="2100">
                <a:solidFill>
                  <a:schemeClr val="tx1"/>
                </a:solidFill>
                <a:latin typeface="Arial" charset="0"/>
                <a:cs typeface="Arial" charset="0"/>
              </a:defRPr>
            </a:lvl9pPr>
          </a:lstStyle>
          <a:p>
            <a:pPr eaLnBrk="1" hangingPunct="1"/>
            <a:endParaRPr lang="de-DE" altLang="de-DE" dirty="0">
              <a:latin typeface="Calibri" panose="020F0502020204030204" pitchFamily="34" charset="0"/>
            </a:endParaRPr>
          </a:p>
        </p:txBody>
      </p:sp>
      <p:sp>
        <p:nvSpPr>
          <p:cNvPr id="91" name="Rectangle 36"/>
          <p:cNvSpPr>
            <a:spLocks noChangeArrowheads="1"/>
          </p:cNvSpPr>
          <p:nvPr/>
        </p:nvSpPr>
        <p:spPr bwMode="auto">
          <a:xfrm>
            <a:off x="586795" y="1665288"/>
            <a:ext cx="4598987" cy="599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5650" tIns="52825" rIns="105650" bIns="52825">
            <a:spAutoFit/>
          </a:bodyP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eaLnBrk="1" hangingPunct="1"/>
            <a:r>
              <a:rPr lang="en-GB" altLang="de-DE" sz="3200" b="1" dirty="0">
                <a:solidFill>
                  <a:srgbClr val="292929"/>
                </a:solidFill>
                <a:latin typeface="+mn-lt"/>
              </a:rPr>
              <a:t>Welcome to</a:t>
            </a:r>
          </a:p>
        </p:txBody>
      </p:sp>
      <p:sp>
        <p:nvSpPr>
          <p:cNvPr id="96" name="Rectangle 616"/>
          <p:cNvSpPr>
            <a:spLocks noChangeArrowheads="1"/>
          </p:cNvSpPr>
          <p:nvPr/>
        </p:nvSpPr>
        <p:spPr bwMode="gray">
          <a:xfrm>
            <a:off x="729320" y="3371833"/>
            <a:ext cx="4149509" cy="952517"/>
          </a:xfrm>
          <a:prstGeom prst="rect">
            <a:avLst/>
          </a:prstGeom>
          <a:noFill/>
          <a:ln w="28575">
            <a:solidFill>
              <a:srgbClr val="C0C0C0"/>
            </a:solidFill>
            <a:miter lim="800000"/>
            <a:headEnd/>
            <a:tailEnd/>
          </a:ln>
          <a:extLst>
            <a:ext uri="{909E8E84-426E-40DD-AFC4-6F175D3DCCD1}">
              <a14:hiddenFill xmlns:a14="http://schemas.microsoft.com/office/drawing/2010/main">
                <a:solidFill>
                  <a:srgbClr val="FFFFFF"/>
                </a:solidFill>
              </a14:hiddenFill>
            </a:ext>
          </a:extLst>
        </p:spPr>
        <p:txBody>
          <a:bodyPr wrap="none" lIns="105650" tIns="52825" rIns="105650" bIns="52825" anchor="ctr"/>
          <a:lstStyle>
            <a:lvl1pPr defTabSz="1057275" eaLnBrk="0" hangingPunct="0">
              <a:defRPr sz="2100">
                <a:solidFill>
                  <a:schemeClr val="tx1"/>
                </a:solidFill>
                <a:latin typeface="Arial" charset="0"/>
                <a:cs typeface="Arial" charset="0"/>
              </a:defRPr>
            </a:lvl1pPr>
            <a:lvl2pPr marL="742950" indent="-285750" defTabSz="1057275" eaLnBrk="0" hangingPunct="0">
              <a:defRPr sz="2100">
                <a:solidFill>
                  <a:schemeClr val="tx1"/>
                </a:solidFill>
                <a:latin typeface="Arial" charset="0"/>
                <a:cs typeface="Arial" charset="0"/>
              </a:defRPr>
            </a:lvl2pPr>
            <a:lvl3pPr marL="1143000" indent="-228600" defTabSz="1057275" eaLnBrk="0" hangingPunct="0">
              <a:defRPr sz="2100">
                <a:solidFill>
                  <a:schemeClr val="tx1"/>
                </a:solidFill>
                <a:latin typeface="Arial" charset="0"/>
                <a:cs typeface="Arial" charset="0"/>
              </a:defRPr>
            </a:lvl3pPr>
            <a:lvl4pPr marL="1600200" indent="-228600" defTabSz="1057275" eaLnBrk="0" hangingPunct="0">
              <a:defRPr sz="2100">
                <a:solidFill>
                  <a:schemeClr val="tx1"/>
                </a:solidFill>
                <a:latin typeface="Arial" charset="0"/>
                <a:cs typeface="Arial" charset="0"/>
              </a:defRPr>
            </a:lvl4pPr>
            <a:lvl5pPr marL="2057400" indent="-228600" defTabSz="1057275" eaLnBrk="0" hangingPunct="0">
              <a:defRPr sz="2100">
                <a:solidFill>
                  <a:schemeClr val="tx1"/>
                </a:solidFill>
                <a:latin typeface="Arial" charset="0"/>
                <a:cs typeface="Arial" charset="0"/>
              </a:defRPr>
            </a:lvl5pPr>
            <a:lvl6pPr marL="2514600" indent="-228600" defTabSz="1057275" eaLnBrk="0" fontAlgn="base" hangingPunct="0">
              <a:spcBef>
                <a:spcPct val="0"/>
              </a:spcBef>
              <a:spcAft>
                <a:spcPct val="0"/>
              </a:spcAft>
              <a:defRPr sz="2100">
                <a:solidFill>
                  <a:schemeClr val="tx1"/>
                </a:solidFill>
                <a:latin typeface="Arial" charset="0"/>
                <a:cs typeface="Arial" charset="0"/>
              </a:defRPr>
            </a:lvl6pPr>
            <a:lvl7pPr marL="2971800" indent="-228600" defTabSz="1057275" eaLnBrk="0" fontAlgn="base" hangingPunct="0">
              <a:spcBef>
                <a:spcPct val="0"/>
              </a:spcBef>
              <a:spcAft>
                <a:spcPct val="0"/>
              </a:spcAft>
              <a:defRPr sz="2100">
                <a:solidFill>
                  <a:schemeClr val="tx1"/>
                </a:solidFill>
                <a:latin typeface="Arial" charset="0"/>
                <a:cs typeface="Arial" charset="0"/>
              </a:defRPr>
            </a:lvl7pPr>
            <a:lvl8pPr marL="3429000" indent="-228600" defTabSz="1057275" eaLnBrk="0" fontAlgn="base" hangingPunct="0">
              <a:spcBef>
                <a:spcPct val="0"/>
              </a:spcBef>
              <a:spcAft>
                <a:spcPct val="0"/>
              </a:spcAft>
              <a:defRPr sz="2100">
                <a:solidFill>
                  <a:schemeClr val="tx1"/>
                </a:solidFill>
                <a:latin typeface="Arial" charset="0"/>
                <a:cs typeface="Arial" charset="0"/>
              </a:defRPr>
            </a:lvl8pPr>
            <a:lvl9pPr marL="3886200" indent="-228600" defTabSz="1057275" eaLnBrk="0" fontAlgn="base" hangingPunct="0">
              <a:spcBef>
                <a:spcPct val="0"/>
              </a:spcBef>
              <a:spcAft>
                <a:spcPct val="0"/>
              </a:spcAft>
              <a:defRPr sz="2100">
                <a:solidFill>
                  <a:schemeClr val="tx1"/>
                </a:solidFill>
                <a:latin typeface="Arial" charset="0"/>
                <a:cs typeface="Arial" charset="0"/>
              </a:defRPr>
            </a:lvl9pPr>
          </a:lstStyle>
          <a:p>
            <a:pPr algn="ctr"/>
            <a:r>
              <a:rPr lang="de-DE" altLang="de-DE" sz="3200" b="1" dirty="0">
                <a:solidFill>
                  <a:srgbClr val="292929"/>
                </a:solidFill>
                <a:latin typeface="Calibri" panose="020F0502020204030204" pitchFamily="34" charset="0"/>
              </a:rPr>
              <a:t>YOUR</a:t>
            </a:r>
            <a:r>
              <a:rPr lang="de-DE" altLang="de-DE" sz="3200" b="1" dirty="0">
                <a:latin typeface="Calibri" panose="020F0502020204030204" pitchFamily="34" charset="0"/>
              </a:rPr>
              <a:t> </a:t>
            </a:r>
            <a:r>
              <a:rPr lang="de-DE" altLang="de-DE" sz="3200" b="1" dirty="0">
                <a:solidFill>
                  <a:srgbClr val="99CCFF"/>
                </a:solidFill>
                <a:latin typeface="Calibri" panose="020F0502020204030204" pitchFamily="34" charset="0"/>
              </a:rPr>
              <a:t>LOGO</a:t>
            </a:r>
          </a:p>
        </p:txBody>
      </p:sp>
    </p:spTree>
    <p:extLst>
      <p:ext uri="{BB962C8B-B14F-4D97-AF65-F5344CB8AC3E}">
        <p14:creationId xmlns:p14="http://schemas.microsoft.com/office/powerpoint/2010/main" val="4285688233"/>
      </p:ext>
    </p:extLst>
  </p:cSld>
  <p:clrMapOvr>
    <a:masterClrMapping/>
  </p:clrMapOvr>
  <mc:AlternateContent xmlns:mc="http://schemas.openxmlformats.org/markup-compatibility/2006">
    <mc:Choice xmlns:p14="http://schemas.microsoft.com/office/powerpoint/2010/main" Requires="p14">
      <p:transition spd="med" p14:dur="700" advTm="7000">
        <p:fade/>
      </p:transition>
    </mc:Choice>
    <mc:Fallback>
      <p:transition spd="med"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fade">
                                      <p:cBhvr>
                                        <p:cTn id="7" dur="10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PRESENTATIONPOINT DATAPOINT PRODUCTNAME" val="DataPoint"/>
  <p:tag name="PRESENTATIONPOINT DATAPOINT VERSION" val="1"/>
  <p:tag name="PRESENTATIONPOINT DATAPOINT LICENSEDSAVE" val="-1"/>
  <p:tag name="PRESENTATIONPOINT DATAPOINT PRODUCTCODE" val="DP16STD"/>
</p:tagLst>
</file>

<file path=ppt/theme/theme1.xml><?xml version="1.0" encoding="utf-8"?>
<a:theme xmlns:a="http://schemas.openxmlformats.org/drawingml/2006/main" name="Larissa-Design">
  <a:themeElements>
    <a:clrScheme name="Standard">
      <a:dk1>
        <a:sysClr val="windowText" lastClr="000000"/>
      </a:dk1>
      <a:lt1>
        <a:sysClr val="window" lastClr="FFFFFF"/>
      </a:lt1>
      <a:dk2>
        <a:srgbClr val="000000"/>
      </a:dk2>
      <a:lt2>
        <a:srgbClr val="F8F8F8"/>
      </a:lt2>
      <a:accent1>
        <a:srgbClr val="2A79FF"/>
      </a:accent1>
      <a:accent2>
        <a:srgbClr val="B2B2B2"/>
      </a:accent2>
      <a:accent3>
        <a:srgbClr val="969696"/>
      </a:accent3>
      <a:accent4>
        <a:srgbClr val="808080"/>
      </a:accent4>
      <a:accent5>
        <a:srgbClr val="5F5F5F"/>
      </a:accent5>
      <a:accent6>
        <a:srgbClr val="474747"/>
      </a:accent6>
      <a:hlink>
        <a:srgbClr val="C00000"/>
      </a:hlink>
      <a:folHlink>
        <a:srgbClr val="FFC0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12700">
          <a:solidFill>
            <a:srgbClr val="A50021"/>
          </a:solidFill>
          <a:round/>
          <a:headEnd/>
          <a:tailEnd/>
        </a:ln>
      </a:spPr>
      <a:bodyPr/>
      <a:lstStyle>
        <a:defPPr>
          <a:defRPr dirty="0"/>
        </a:defPPr>
      </a:lstStyle>
    </a:spDef>
  </a:objectDefaults>
  <a:extraClrSchemeLst/>
</a:theme>
</file>

<file path=ppt/theme/theme2.xml><?xml version="1.0" encoding="utf-8"?>
<a:theme xmlns:a="http://schemas.openxmlformats.org/drawingml/2006/main" name="Office Theme">
  <a:themeElements>
    <a:clrScheme name="Custom 10">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954F72"/>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Median</Template>
  <TotalTime>211</TotalTime>
  <Words>1095</Words>
  <Application>Microsoft Office PowerPoint</Application>
  <PresentationFormat>Custom</PresentationFormat>
  <Paragraphs>235</Paragraphs>
  <Slides>25</Slides>
  <Notes>19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25</vt:i4>
      </vt:variant>
    </vt:vector>
  </HeadingPairs>
  <TitlesOfParts>
    <vt:vector size="35" baseType="lpstr">
      <vt:lpstr>Arial</vt:lpstr>
      <vt:lpstr>Calibri</vt:lpstr>
      <vt:lpstr>Calibri Light</vt:lpstr>
      <vt:lpstr>Segoe UI</vt:lpstr>
      <vt:lpstr>Segoe UI Semilight</vt:lpstr>
      <vt:lpstr>Symbol</vt:lpstr>
      <vt:lpstr>Walbaum RomanOsF</vt:lpstr>
      <vt:lpstr>Wingdings</vt:lpstr>
      <vt:lpstr>Larissa-Design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Presentationpoint</Company>
  <LinksUpToDate>false</LinksUpToDate>
  <SharedDoc>false</SharedDoc>
  <HyperlinkBase>http://www.presentationpoint.com</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 Welcome</dc:title>
  <dc:creator>Presentationpoint</dc:creator>
  <cp:lastModifiedBy>Presentation Point</cp:lastModifiedBy>
  <cp:revision>419</cp:revision>
  <dcterms:created xsi:type="dcterms:W3CDTF">2010-05-21T10:35:54Z</dcterms:created>
  <dcterms:modified xsi:type="dcterms:W3CDTF">2017-02-10T17:40:33Z</dcterms:modified>
</cp:coreProperties>
</file>

<file path=docProps/thumbnail.jpeg>
</file>